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315" r:id="rId2"/>
    <p:sldId id="316" r:id="rId3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51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F09596A-1FB0-4743-92DA-CB645781DA54}" type="datetimeFigureOut">
              <a:rPr lang="pl-PL" smtClean="0"/>
              <a:t>05.04.2022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CD3A63-C963-48E5-A3AE-8472AF7D8B1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458448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6DC51814-3B91-4036-94D2-3977634EE214}" type="slidenum">
              <a:rPr lang="pl-PL" noProof="0" smtClean="0"/>
              <a:t>1</a:t>
            </a:fld>
            <a:endParaRPr lang="pl-PL" noProof="0"/>
          </a:p>
        </p:txBody>
      </p:sp>
    </p:spTree>
    <p:extLst>
      <p:ext uri="{BB962C8B-B14F-4D97-AF65-F5344CB8AC3E}">
        <p14:creationId xmlns:p14="http://schemas.microsoft.com/office/powerpoint/2010/main" val="10361246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B1AF055-3C45-4B51-8D6C-30CFF77913A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2F444165-88EB-41E8-A9E8-1E7B41F4EB1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C37EECA7-BB4A-4A8B-B7B6-8024CE224A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77857-948F-45E6-BEDB-493FC17E6BB2}" type="datetimeFigureOut">
              <a:rPr lang="pl-PL" smtClean="0"/>
              <a:t>05.04.2022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2F3F22A4-00E3-4B47-8777-63119628E8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E4855B0F-B744-4E4C-AFE9-6478B7F83B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5EC2D-17EF-47EE-BED6-26391C897E2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782951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605D8E0-738E-44CD-99E8-5A92305A32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DFE884A7-A62B-499C-AA27-3892831652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53BB2834-D7CF-4255-8334-E568029A61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77857-948F-45E6-BEDB-493FC17E6BB2}" type="datetimeFigureOut">
              <a:rPr lang="pl-PL" smtClean="0"/>
              <a:t>05.04.2022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B17A04B6-AF90-4CCC-BD0A-CB74E5D00C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2AE0660C-1BE9-4A78-A920-24A24A71CC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5EC2D-17EF-47EE-BED6-26391C897E2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798093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:a16="http://schemas.microsoft.com/office/drawing/2014/main" id="{CD628A0C-F60E-4FCC-829B-FF13BF8376A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8E9246B6-2C66-4533-91A4-3FCC779605E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B12E16A9-AF26-498E-AD0A-2B3BBEB30D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77857-948F-45E6-BEDB-493FC17E6BB2}" type="datetimeFigureOut">
              <a:rPr lang="pl-PL" smtClean="0"/>
              <a:t>05.04.2022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1F0632C6-4CB6-4E55-B2BD-E2D2AE5FA3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0B20380F-50E5-485C-8B5C-E202E73C83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5EC2D-17EF-47EE-BED6-26391C897E2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782911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0D95807-0E94-4D89-8A24-3F3446D63C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6AF820F-BB02-44A0-ABD5-205162F1B8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540DAF07-6EA2-4DF6-AB05-0D4C9A417C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77857-948F-45E6-BEDB-493FC17E6BB2}" type="datetimeFigureOut">
              <a:rPr lang="pl-PL" smtClean="0"/>
              <a:t>05.04.2022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9DFE34DF-F17A-4C1F-BDB0-933D8420E0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0D4CCA5D-8D4A-401F-9673-85311C897E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5EC2D-17EF-47EE-BED6-26391C897E2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357721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199EE99-1DF1-46B3-BFF4-8237BF10EA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2EBCE1C0-3DE4-4EE5-8069-AF6C6AA07A2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0E78A514-03BF-4DF5-89D3-8A984067D0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77857-948F-45E6-BEDB-493FC17E6BB2}" type="datetimeFigureOut">
              <a:rPr lang="pl-PL" smtClean="0"/>
              <a:t>05.04.2022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77A0FC35-7DB5-4A06-88D6-1822873442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59BFADAE-FDCF-4F6F-9745-DA58C11788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5EC2D-17EF-47EE-BED6-26391C897E2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031215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38A0A3E-10F3-4D85-875B-1F68B0FC88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7F5C5C0-41ED-42F1-BABB-1E81A4FE857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1C60BD40-2296-41F4-A566-6DD8FA7F8B8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D2FCCD7F-8F38-4162-A4F7-9899A37C06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77857-948F-45E6-BEDB-493FC17E6BB2}" type="datetimeFigureOut">
              <a:rPr lang="pl-PL" smtClean="0"/>
              <a:t>05.04.2022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80CC6DD1-7089-469C-AD8B-752E7A8216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8491CA19-9F6F-490F-AE45-875B55CBA1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5EC2D-17EF-47EE-BED6-26391C897E2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475269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36DE2B1-2D6F-4065-9726-67ABA23310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B8C7AEAD-3909-4044-A930-451CB0FA81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34860571-4554-4900-A540-5FD30C8C0CC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B9641828-8F72-483E-9709-6F90DB58A90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7300DAA3-F9D6-431E-A60C-B6A4984CD49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>
            <a:extLst>
              <a:ext uri="{FF2B5EF4-FFF2-40B4-BE49-F238E27FC236}">
                <a16:creationId xmlns:a16="http://schemas.microsoft.com/office/drawing/2014/main" id="{3A4A43BD-C071-4F0B-BCA4-B276E48B3F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77857-948F-45E6-BEDB-493FC17E6BB2}" type="datetimeFigureOut">
              <a:rPr lang="pl-PL" smtClean="0"/>
              <a:t>05.04.2022</a:t>
            </a:fld>
            <a:endParaRPr lang="pl-PL"/>
          </a:p>
        </p:txBody>
      </p:sp>
      <p:sp>
        <p:nvSpPr>
          <p:cNvPr id="8" name="Symbol zastępczy stopki 7">
            <a:extLst>
              <a:ext uri="{FF2B5EF4-FFF2-40B4-BE49-F238E27FC236}">
                <a16:creationId xmlns:a16="http://schemas.microsoft.com/office/drawing/2014/main" id="{C2C098EE-E1BA-4E4B-A26E-9D46FA12BD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>
            <a:extLst>
              <a:ext uri="{FF2B5EF4-FFF2-40B4-BE49-F238E27FC236}">
                <a16:creationId xmlns:a16="http://schemas.microsoft.com/office/drawing/2014/main" id="{31663A06-5707-4CA8-AA4B-7AE5F52555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5EC2D-17EF-47EE-BED6-26391C897E2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42529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7027D60-393D-474C-AEA5-E418F31923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317E3100-B888-46F1-A1BD-3CA8ADE7C8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77857-948F-45E6-BEDB-493FC17E6BB2}" type="datetimeFigureOut">
              <a:rPr lang="pl-PL" smtClean="0"/>
              <a:t>05.04.2022</a:t>
            </a:fld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7AB0C3DF-6770-4535-B9D7-81D9F77FD5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D1A90E42-FC5A-4B31-AEF9-560F5ACCA5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5EC2D-17EF-47EE-BED6-26391C897E2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831844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>
            <a:extLst>
              <a:ext uri="{FF2B5EF4-FFF2-40B4-BE49-F238E27FC236}">
                <a16:creationId xmlns:a16="http://schemas.microsoft.com/office/drawing/2014/main" id="{B524B36D-3BE9-469C-A7F8-8C426B70A1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77857-948F-45E6-BEDB-493FC17E6BB2}" type="datetimeFigureOut">
              <a:rPr lang="pl-PL" smtClean="0"/>
              <a:t>05.04.2022</a:t>
            </a:fld>
            <a:endParaRPr lang="pl-PL"/>
          </a:p>
        </p:txBody>
      </p:sp>
      <p:sp>
        <p:nvSpPr>
          <p:cNvPr id="3" name="Symbol zastępczy stopki 2">
            <a:extLst>
              <a:ext uri="{FF2B5EF4-FFF2-40B4-BE49-F238E27FC236}">
                <a16:creationId xmlns:a16="http://schemas.microsoft.com/office/drawing/2014/main" id="{B3D0AF00-C131-46D4-9CD2-D59AC5AD33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5545C35C-1DF6-4E3D-A59B-2551B723A4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5EC2D-17EF-47EE-BED6-26391C897E2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48314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F159CEC-E5FD-4267-9DFC-DDFF381A04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7E88EF6-2AD8-4CAB-8AF1-10C55A8296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C085794B-EE99-4BD1-90F1-35B2990886A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F1BD3D5A-523C-461A-B0EB-697936AF16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77857-948F-45E6-BEDB-493FC17E6BB2}" type="datetimeFigureOut">
              <a:rPr lang="pl-PL" smtClean="0"/>
              <a:t>05.04.2022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2E57E98A-914F-4417-8EAD-66FBD019C9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4E52D524-14EF-4EFA-81D6-579EBF0A9B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5EC2D-17EF-47EE-BED6-26391C897E2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077858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B553516-156E-46D4-BA34-5AA7445A91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>
            <a:extLst>
              <a:ext uri="{FF2B5EF4-FFF2-40B4-BE49-F238E27FC236}">
                <a16:creationId xmlns:a16="http://schemas.microsoft.com/office/drawing/2014/main" id="{90245AF4-B372-4DE7-BF43-7AA1B3840E0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3A69F25F-ECD7-4899-84CE-10BA1D6B148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A8C9BD91-C676-4234-BDD9-F88502A710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77857-948F-45E6-BEDB-493FC17E6BB2}" type="datetimeFigureOut">
              <a:rPr lang="pl-PL" smtClean="0"/>
              <a:t>05.04.2022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FE892BD6-770D-4D31-9963-5455D4F61A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885DC4D0-14DF-4D91-B530-66E9822324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5EC2D-17EF-47EE-BED6-26391C897E2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14503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>
            <a:extLst>
              <a:ext uri="{FF2B5EF4-FFF2-40B4-BE49-F238E27FC236}">
                <a16:creationId xmlns:a16="http://schemas.microsoft.com/office/drawing/2014/main" id="{4D1FA19E-B61B-4170-AC6D-A04CF23B85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87215CCF-5F87-4210-8B0A-FAD4B82E45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11EA988C-C5E2-445F-B178-566E73D6B12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777857-948F-45E6-BEDB-493FC17E6BB2}" type="datetimeFigureOut">
              <a:rPr lang="pl-PL" smtClean="0"/>
              <a:t>05.04.2022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845E1E80-F5A2-42B8-9CD9-B0A26867EAF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82CBBCAF-63DD-4AF8-9492-B0071153166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B5EC2D-17EF-47EE-BED6-26391C897E2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280286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1373805-CEF2-40B9-8B14-7D87892EA9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3600">
                <a:latin typeface="Dosis" pitchFamily="2" charset="-18"/>
              </a:rPr>
              <a:t>LED line®  Elida </a:t>
            </a:r>
            <a:endParaRPr lang="pl-PL">
              <a:latin typeface="Dosis" pitchFamily="2" charset="-18"/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9519B60-A2BB-408B-904D-EEA4E110F1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1474" y="1233488"/>
            <a:ext cx="11520487" cy="5232626"/>
          </a:xfrm>
        </p:spPr>
        <p:txBody>
          <a:bodyPr>
            <a:normAutofit/>
          </a:bodyPr>
          <a:lstStyle/>
          <a:p>
            <a:r>
              <a:rPr lang="pl-PL" sz="2400" b="1" dirty="0">
                <a:latin typeface="Dosis" pitchFamily="2" charset="-18"/>
              </a:rPr>
              <a:t>Najważniejsze cechy</a:t>
            </a:r>
            <a:r>
              <a:rPr lang="pl-PL" sz="2400" dirty="0">
                <a:latin typeface="Dosis" pitchFamily="2" charset="-18"/>
              </a:rPr>
              <a:t>:</a:t>
            </a:r>
          </a:p>
          <a:p>
            <a:endParaRPr lang="pl-PL" sz="2400" dirty="0">
              <a:latin typeface="Dosis" pitchFamily="2" charset="-18"/>
            </a:endParaRPr>
          </a:p>
          <a:p>
            <a:endParaRPr lang="pl-PL" sz="2400" dirty="0">
              <a:latin typeface="Dosis" pitchFamily="2" charset="-18"/>
            </a:endParaRPr>
          </a:p>
          <a:p>
            <a:endParaRPr lang="pl-PL" sz="2400" dirty="0">
              <a:latin typeface="Dosis" pitchFamily="2" charset="-18"/>
            </a:endParaRPr>
          </a:p>
          <a:p>
            <a:endParaRPr lang="pl-PL" sz="2400" dirty="0">
              <a:latin typeface="Dosis" pitchFamily="2" charset="-18"/>
            </a:endParaRPr>
          </a:p>
          <a:p>
            <a:endParaRPr lang="pl-PL" sz="2400" dirty="0">
              <a:latin typeface="Dosis" pitchFamily="2" charset="-18"/>
            </a:endParaRPr>
          </a:p>
          <a:p>
            <a:endParaRPr lang="pl-PL" sz="2400" dirty="0">
              <a:latin typeface="Dosis" pitchFamily="2" charset="-18"/>
            </a:endParaRPr>
          </a:p>
          <a:p>
            <a:endParaRPr lang="pl-PL" sz="2400" dirty="0">
              <a:latin typeface="Dosis" pitchFamily="2" charset="-18"/>
            </a:endParaRPr>
          </a:p>
          <a:p>
            <a:endParaRPr lang="pl-PL" sz="2400" dirty="0">
              <a:latin typeface="Dosis" pitchFamily="2" charset="-18"/>
            </a:endParaRPr>
          </a:p>
          <a:p>
            <a:endParaRPr lang="pl-PL" sz="2400" dirty="0">
              <a:latin typeface="Dosis" pitchFamily="2" charset="-18"/>
            </a:endParaRPr>
          </a:p>
          <a:p>
            <a:endParaRPr lang="pl-PL" sz="2400" dirty="0"/>
          </a:p>
          <a:p>
            <a:endParaRPr lang="pl-PL" sz="2400" dirty="0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D433D83A-589A-4874-A8BB-6004978D11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r>
              <a:rPr lang="pl-PL" noProof="0"/>
              <a:t>GK</a:t>
            </a:r>
          </a:p>
        </p:txBody>
      </p:sp>
      <p:sp>
        <p:nvSpPr>
          <p:cNvPr id="11" name="pole tekstowe 10">
            <a:extLst>
              <a:ext uri="{FF2B5EF4-FFF2-40B4-BE49-F238E27FC236}">
                <a16:creationId xmlns:a16="http://schemas.microsoft.com/office/drawing/2014/main" id="{4052BAB6-2405-4473-B697-BFC38E0FCDE3}"/>
              </a:ext>
            </a:extLst>
          </p:cNvPr>
          <p:cNvSpPr txBox="1"/>
          <p:nvPr/>
        </p:nvSpPr>
        <p:spPr>
          <a:xfrm>
            <a:off x="34163" y="1536260"/>
            <a:ext cx="6097554" cy="34778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pl-PL" sz="2200" dirty="0">
              <a:latin typeface="Dosis" pitchFamily="2" charset="-18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200" dirty="0">
                <a:latin typeface="Dosis" pitchFamily="2" charset="-18"/>
              </a:rPr>
              <a:t>40W / 70W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200" dirty="0">
                <a:latin typeface="Dosis" pitchFamily="2" charset="-18"/>
              </a:rPr>
              <a:t>Regulowany kąt soczewkami T2 i T3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200" dirty="0">
                <a:latin typeface="Dosis" pitchFamily="2" charset="-18"/>
              </a:rPr>
              <a:t>120 lm/W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200" dirty="0">
                <a:latin typeface="Dosis" pitchFamily="2" charset="-18"/>
              </a:rPr>
              <a:t>4000K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200" dirty="0">
                <a:latin typeface="Dosis" pitchFamily="2" charset="-18"/>
              </a:rPr>
              <a:t>IK08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200" dirty="0">
                <a:latin typeface="Dosis" pitchFamily="2" charset="-18"/>
              </a:rPr>
              <a:t>5 lat gwarancji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200" dirty="0">
                <a:latin typeface="Dosis" pitchFamily="2" charset="-18"/>
              </a:rPr>
              <a:t>IP65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200" dirty="0">
                <a:latin typeface="Dosis" pitchFamily="2" charset="-18"/>
              </a:rPr>
              <a:t>Klasa efektywności energetycznej 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pl-PL" sz="2200" dirty="0">
              <a:latin typeface="Dosis" pitchFamily="2" charset="-18"/>
            </a:endParaRPr>
          </a:p>
        </p:txBody>
      </p:sp>
      <p:pic>
        <p:nvPicPr>
          <p:cNvPr id="9" name="Obraz 8">
            <a:extLst>
              <a:ext uri="{FF2B5EF4-FFF2-40B4-BE49-F238E27FC236}">
                <a16:creationId xmlns:a16="http://schemas.microsoft.com/office/drawing/2014/main" id="{5B7CCB09-16BA-4F2F-A639-18E23860344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49547" y="191967"/>
            <a:ext cx="4092905" cy="1851314"/>
          </a:xfrm>
          <a:prstGeom prst="rect">
            <a:avLst/>
          </a:prstGeom>
        </p:spPr>
      </p:pic>
      <p:pic>
        <p:nvPicPr>
          <p:cNvPr id="10" name="Obraz 9">
            <a:extLst>
              <a:ext uri="{FF2B5EF4-FFF2-40B4-BE49-F238E27FC236}">
                <a16:creationId xmlns:a16="http://schemas.microsoft.com/office/drawing/2014/main" id="{BD97293F-8938-4F5F-93A4-A5F96653696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58943" y="324512"/>
            <a:ext cx="4165870" cy="4530459"/>
          </a:xfrm>
          <a:prstGeom prst="rect">
            <a:avLst/>
          </a:prstGeom>
        </p:spPr>
      </p:pic>
      <p:pic>
        <p:nvPicPr>
          <p:cNvPr id="6" name="Obraz 5">
            <a:extLst>
              <a:ext uri="{FF2B5EF4-FFF2-40B4-BE49-F238E27FC236}">
                <a16:creationId xmlns:a16="http://schemas.microsoft.com/office/drawing/2014/main" id="{A05FA53B-AA2E-4A28-AAF6-EA42A53A67F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71474" y="4834599"/>
            <a:ext cx="3962953" cy="10669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07866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172810A-CE4E-40F9-95C0-D3734376DD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2A3823E-4B32-4555-A9C5-4CFB397C31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/>
          </a:p>
        </p:txBody>
      </p:sp>
      <p:pic>
        <p:nvPicPr>
          <p:cNvPr id="5" name="Obraz 4">
            <a:extLst>
              <a:ext uri="{FF2B5EF4-FFF2-40B4-BE49-F238E27FC236}">
                <a16:creationId xmlns:a16="http://schemas.microsoft.com/office/drawing/2014/main" id="{E7CF30AF-C301-4420-B52A-8ACF1A2D22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1123" y="151942"/>
            <a:ext cx="11669754" cy="65541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6992199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32</Words>
  <Application>Microsoft Office PowerPoint</Application>
  <PresentationFormat>Panoramiczny</PresentationFormat>
  <Paragraphs>22</Paragraphs>
  <Slides>2</Slides>
  <Notes>1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Dosis</vt:lpstr>
      <vt:lpstr>Motyw pakietu Office</vt:lpstr>
      <vt:lpstr>LED line®  Elida </vt:lpstr>
      <vt:lpstr>Prezentacja programu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Grzegorz Kowalczyk</dc:creator>
  <cp:lastModifiedBy>Grzegorz Kowalczyk</cp:lastModifiedBy>
  <cp:revision>2</cp:revision>
  <dcterms:created xsi:type="dcterms:W3CDTF">2022-03-31T13:43:08Z</dcterms:created>
  <dcterms:modified xsi:type="dcterms:W3CDTF">2022-04-05T06:43:41Z</dcterms:modified>
</cp:coreProperties>
</file>