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5" r:id="rId2"/>
    <p:sldId id="31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9596A-1FB0-4743-92DA-CB645781DA54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D3A63-C963-48E5-A3AE-8472AF7D8B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84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pl-PL" noProof="0" smtClean="0"/>
              <a:t>1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3612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1AF055-3C45-4B51-8D6C-30CFF7791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F444165-88EB-41E8-A9E8-1E7B41F4E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7EECA7-BB4A-4A8B-B7B6-8024CE22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3F22A4-00E3-4B47-8777-63119628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855B0F-B744-4E4C-AFE9-6478B7F8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2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05D8E0-738E-44CD-99E8-5A92305A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FE884A7-A62B-499C-AA27-389283165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BB2834-D7CF-4255-8334-E568029A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7A04B6-AF90-4CCC-BD0A-CB74E5D0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E0660C-1BE9-4A78-A920-24A24A71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80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D628A0C-F60E-4FCC-829B-FF13BF837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9246B6-2C66-4533-91A4-3FCC77960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2E16A9-AF26-498E-AD0A-2B3BBEB3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0632C6-4CB6-4E55-B2BD-E2D2AE5F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20380F-50E5-485C-8B5C-E202E73C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29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D95807-0E94-4D89-8A24-3F3446D6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F820F-BB02-44A0-ABD5-205162F1B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0DAF07-6EA2-4DF6-AB05-0D4C9A41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FE34DF-F17A-4C1F-BDB0-933D8420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4CCA5D-8D4A-401F-9673-85311C89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7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9EE99-1DF1-46B3-BFF4-8237BF10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BCE1C0-3DE4-4EE5-8069-AF6C6AA07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78A514-03BF-4DF5-89D3-8A98406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A0FC35-7DB5-4A06-88D6-18228734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BFADAE-FDCF-4F6F-9745-DA58C117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2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8A0A3E-10F3-4D85-875B-1F68B0FC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5C5C0-41ED-42F1-BABB-1E81A4FE8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60BD40-2296-41F4-A566-6DD8FA7F8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FCCD7F-8F38-4162-A4F7-9899A37C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0CC6DD1-7089-469C-AD8B-752E7A82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91CA19-9F6F-490F-AE45-875B55CB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52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6DE2B1-2D6F-4065-9726-67ABA233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C7AEAD-3909-4044-A930-451CB0FA8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860571-4554-4900-A540-5FD30C8C0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9641828-8F72-483E-9709-6F90DB58A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00DAA3-F9D6-431E-A60C-B6A4984CD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A4A43BD-C071-4F0B-BCA4-B276E48B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C098EE-E1BA-4E4B-A26E-9D46FA12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1663A06-5707-4CA8-AA4B-7AE5F525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5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027D60-393D-474C-AEA5-E418F319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17E3100-B888-46F1-A1BD-3CA8ADE7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AB0C3DF-6770-4535-B9D7-81D9F77F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A90E42-FC5A-4B31-AEF9-560F5ACC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18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524B36D-3BE9-469C-A7F8-8C426B70A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3D0AF00-C131-46D4-9CD2-D59AC5A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545C35C-1DF6-4E3D-A59B-2551B723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3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159CEC-E5FD-4267-9DFC-DDFF381A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E88EF6-2AD8-4CAB-8AF1-10C55A829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85794B-EE99-4BD1-90F1-35B299088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BD3D5A-523C-461A-B0EB-697936AF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57E98A-914F-4417-8EAD-66FBD01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52D524-14EF-4EFA-81D6-579EBF0A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7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53516-156E-46D4-BA34-5AA7445A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0245AF4-B372-4DE7-BF43-7AA1B3840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69F25F-ECD7-4899-84CE-10BA1D6B1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C9BD91-C676-4234-BDD9-F88502A7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892BD6-770D-4D31-9963-5455D4F6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5DC4D0-14DF-4D91-B530-66E98223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4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D1FA19E-B61B-4170-AC6D-A04CF23B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215CCF-5F87-4210-8B0A-FAD4B82E4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EA988C-C5E2-445F-B178-566E73D6B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7857-948F-45E6-BEDB-493FC17E6BB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5E1E80-F5A2-42B8-9CD9-B0A26867E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CBBCAF-63DD-4AF8-9492-B00711531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EC2D-17EF-47EE-BED6-26391C897E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02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373805-CEF2-40B9-8B14-7D87892E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>
                <a:latin typeface="Dosis" pitchFamily="2" charset="-18"/>
              </a:rPr>
              <a:t>LED line®  Elida </a:t>
            </a:r>
            <a:endParaRPr lang="pl-PL">
              <a:latin typeface="Dosis" pitchFamily="2" charset="-18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519B60-A2BB-408B-904D-EEA4E110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4" y="1233488"/>
            <a:ext cx="11520487" cy="5232626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Dosis" pitchFamily="2" charset="-18"/>
              </a:rPr>
              <a:t>Najważniejsze cechy</a:t>
            </a:r>
            <a:r>
              <a:rPr lang="pl-PL" sz="2400" dirty="0">
                <a:latin typeface="Dosis" pitchFamily="2" charset="-18"/>
              </a:rPr>
              <a:t>:</a:t>
            </a: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>
              <a:latin typeface="Dosis" pitchFamily="2" charset="-18"/>
            </a:endParaRPr>
          </a:p>
          <a:p>
            <a:endParaRPr lang="pl-PL" sz="2400" dirty="0"/>
          </a:p>
          <a:p>
            <a:endParaRPr lang="pl-PL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33D83A-589A-4874-A8BB-6004978D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pl-PL" noProof="0"/>
              <a:t>GK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052BAB6-2405-4473-B697-BFC38E0FCDE3}"/>
              </a:ext>
            </a:extLst>
          </p:cNvPr>
          <p:cNvSpPr txBox="1"/>
          <p:nvPr/>
        </p:nvSpPr>
        <p:spPr>
          <a:xfrm>
            <a:off x="34163" y="1536260"/>
            <a:ext cx="609755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2200" dirty="0">
              <a:latin typeface="Dosis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40W / 70W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Regulowany kąt soczewkami T2 i T3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120 lm/W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4000K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IK08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5 lat gwarancji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IP65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latin typeface="Dosis" pitchFamily="2" charset="-18"/>
              </a:rPr>
              <a:t>Klasa efektywności energetycznej 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200" dirty="0">
              <a:latin typeface="Dosis" pitchFamily="2" charset="-18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B7CCB09-16BA-4F2F-A639-18E238603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547" y="191967"/>
            <a:ext cx="4092905" cy="185131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D97293F-8938-4F5F-93A4-A5F966536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943" y="324512"/>
            <a:ext cx="4165870" cy="453045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05FA53B-AA2E-4A28-AAF6-EA42A53A6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" y="4834599"/>
            <a:ext cx="3962953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8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72810A-CE4E-40F9-95C0-D3734376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A3823E-4B32-4555-A9C5-4CFB397C3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7CF30AF-C301-4420-B52A-8ACF1A2D2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23" y="151942"/>
            <a:ext cx="11669754" cy="655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92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Panoramiczny</PresentationFormat>
  <Paragraphs>22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Dosis</vt:lpstr>
      <vt:lpstr>Motyw pakietu Office</vt:lpstr>
      <vt:lpstr>LED line®  Elida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Kowalczyk</dc:creator>
  <cp:lastModifiedBy>Grzegorz Kowalczyk</cp:lastModifiedBy>
  <cp:revision>2</cp:revision>
  <dcterms:created xsi:type="dcterms:W3CDTF">2022-03-31T13:43:08Z</dcterms:created>
  <dcterms:modified xsi:type="dcterms:W3CDTF">2022-04-05T06:43:41Z</dcterms:modified>
</cp:coreProperties>
</file>