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9" r:id="rId5"/>
  </p:sldMasterIdLst>
  <p:notesMasterIdLst>
    <p:notesMasterId r:id="rId12"/>
  </p:notesMasterIdLst>
  <p:sldIdLst>
    <p:sldId id="2265" r:id="rId6"/>
    <p:sldId id="2550" r:id="rId7"/>
    <p:sldId id="2552" r:id="rId8"/>
    <p:sldId id="2553" r:id="rId9"/>
    <p:sldId id="2554" r:id="rId10"/>
    <p:sldId id="234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E5E328C-3EE6-41A1-B02F-DF5DBB7E0B20}">
          <p14:sldIdLst>
            <p14:sldId id="2265"/>
            <p14:sldId id="2550"/>
            <p14:sldId id="2552"/>
            <p14:sldId id="2553"/>
            <p14:sldId id="2554"/>
            <p14:sldId id="2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ztemberg" initials="m" lastIdx="1" clrIdx="0">
    <p:extLst>
      <p:ext uri="{19B8F6BF-5375-455C-9EA6-DF929625EA0E}">
        <p15:presenceInfo xmlns:p15="http://schemas.microsoft.com/office/powerpoint/2012/main" userId="S-1-5-21-4092044880-1244363852-3079702813-1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6DEDA-0607-496B-9DBE-7F5E907D1B03}" v="23" dt="2023-09-07T13:57:59.415"/>
    <p1510:client id="{451CDBB4-2EDA-4E3C-8793-31875EF856EE}" v="1334" dt="2023-09-07T12:39:38.620"/>
    <p1510:client id="{A23954F8-A160-48FC-A081-1187C047EA83}" v="405" dt="2023-09-07T12:44:36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8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Goceł" userId="766e41fa-623a-44c6-adc5-67ef6aa6cad4" providerId="ADAL" clId="{E4EEB913-4935-4431-A764-31379AF554C7}"/>
    <pc:docChg chg="custSel addSld delSld modSld sldOrd modSection">
      <pc:chgData name="Aleksandra Goceł" userId="766e41fa-623a-44c6-adc5-67ef6aa6cad4" providerId="ADAL" clId="{E4EEB913-4935-4431-A764-31379AF554C7}" dt="2023-08-03T14:02:46.909" v="102" actId="2696"/>
      <pc:docMkLst>
        <pc:docMk/>
      </pc:docMkLst>
      <pc:sldChg chg="add del modTransition setBg">
        <pc:chgData name="Aleksandra Goceł" userId="766e41fa-623a-44c6-adc5-67ef6aa6cad4" providerId="ADAL" clId="{E4EEB913-4935-4431-A764-31379AF554C7}" dt="2023-08-03T14:02:40.679" v="101" actId="2696"/>
        <pc:sldMkLst>
          <pc:docMk/>
          <pc:sldMk cId="1952647528" sldId="256"/>
        </pc:sldMkLst>
      </pc:sldChg>
      <pc:sldChg chg="add del modTransition setBg">
        <pc:chgData name="Aleksandra Goceł" userId="766e41fa-623a-44c6-adc5-67ef6aa6cad4" providerId="ADAL" clId="{E4EEB913-4935-4431-A764-31379AF554C7}" dt="2023-08-03T14:02:46.909" v="102" actId="2696"/>
        <pc:sldMkLst>
          <pc:docMk/>
          <pc:sldMk cId="4239641150" sldId="257"/>
        </pc:sldMkLst>
      </pc:sldChg>
      <pc:sldChg chg="modSp mod">
        <pc:chgData name="Aleksandra Goceł" userId="766e41fa-623a-44c6-adc5-67ef6aa6cad4" providerId="ADAL" clId="{E4EEB913-4935-4431-A764-31379AF554C7}" dt="2023-08-03T13:31:53.255" v="55" actId="207"/>
        <pc:sldMkLst>
          <pc:docMk/>
          <pc:sldMk cId="4098502519" sldId="2529"/>
        </pc:sldMkLst>
        <pc:spChg chg="mod">
          <ac:chgData name="Aleksandra Goceł" userId="766e41fa-623a-44c6-adc5-67ef6aa6cad4" providerId="ADAL" clId="{E4EEB913-4935-4431-A764-31379AF554C7}" dt="2023-08-03T13:31:53.255" v="55" actId="207"/>
          <ac:spMkLst>
            <pc:docMk/>
            <pc:sldMk cId="4098502519" sldId="2529"/>
            <ac:spMk id="7" creationId="{7609A1A7-E164-EAB9-D347-383AEAB44705}"/>
          </ac:spMkLst>
        </pc:spChg>
        <pc:spChg chg="mod">
          <ac:chgData name="Aleksandra Goceł" userId="766e41fa-623a-44c6-adc5-67ef6aa6cad4" providerId="ADAL" clId="{E4EEB913-4935-4431-A764-31379AF554C7}" dt="2023-08-03T13:29:45.460" v="5" actId="404"/>
          <ac:spMkLst>
            <pc:docMk/>
            <pc:sldMk cId="4098502519" sldId="2529"/>
            <ac:spMk id="21" creationId="{7B5DB5C1-0A6F-5C7E-A41A-49C8CAB69458}"/>
          </ac:spMkLst>
        </pc:spChg>
        <pc:graphicFrameChg chg="mod modGraphic">
          <ac:chgData name="Aleksandra Goceł" userId="766e41fa-623a-44c6-adc5-67ef6aa6cad4" providerId="ADAL" clId="{E4EEB913-4935-4431-A764-31379AF554C7}" dt="2023-08-03T13:30:08.830" v="11" actId="2062"/>
          <ac:graphicFrameMkLst>
            <pc:docMk/>
            <pc:sldMk cId="4098502519" sldId="2529"/>
            <ac:graphicFrameMk id="20" creationId="{12096418-2366-ACE4-F516-AB69BAA4949E}"/>
          </ac:graphicFrameMkLst>
        </pc:graphicFrameChg>
      </pc:sldChg>
      <pc:sldChg chg="modSp mod">
        <pc:chgData name="Aleksandra Goceł" userId="766e41fa-623a-44c6-adc5-67ef6aa6cad4" providerId="ADAL" clId="{E4EEB913-4935-4431-A764-31379AF554C7}" dt="2023-08-03T13:29:34.678" v="3" actId="404"/>
        <pc:sldMkLst>
          <pc:docMk/>
          <pc:sldMk cId="2539899774" sldId="2545"/>
        </pc:sldMkLst>
        <pc:spChg chg="mod">
          <ac:chgData name="Aleksandra Goceł" userId="766e41fa-623a-44c6-adc5-67ef6aa6cad4" providerId="ADAL" clId="{E4EEB913-4935-4431-A764-31379AF554C7}" dt="2023-08-03T13:29:24.142" v="1" actId="404"/>
          <ac:spMkLst>
            <pc:docMk/>
            <pc:sldMk cId="2539899774" sldId="2545"/>
            <ac:spMk id="3" creationId="{19B07182-A710-1595-95CA-74617E00F544}"/>
          </ac:spMkLst>
        </pc:spChg>
        <pc:graphicFrameChg chg="modGraphic">
          <ac:chgData name="Aleksandra Goceł" userId="766e41fa-623a-44c6-adc5-67ef6aa6cad4" providerId="ADAL" clId="{E4EEB913-4935-4431-A764-31379AF554C7}" dt="2023-08-03T13:29:34.678" v="3" actId="404"/>
          <ac:graphicFrameMkLst>
            <pc:docMk/>
            <pc:sldMk cId="2539899774" sldId="2545"/>
            <ac:graphicFrameMk id="8" creationId="{3EA01B04-1193-C8FD-D529-7693D6E03965}"/>
          </ac:graphicFrameMkLst>
        </pc:graphicFrameChg>
      </pc:sldChg>
      <pc:sldChg chg="addSp modSp mod">
        <pc:chgData name="Aleksandra Goceł" userId="766e41fa-623a-44c6-adc5-67ef6aa6cad4" providerId="ADAL" clId="{E4EEB913-4935-4431-A764-31379AF554C7}" dt="2023-08-03T13:58:49.083" v="74" actId="20577"/>
        <pc:sldMkLst>
          <pc:docMk/>
          <pc:sldMk cId="2955636822" sldId="2547"/>
        </pc:sldMkLst>
        <pc:spChg chg="add mod">
          <ac:chgData name="Aleksandra Goceł" userId="766e41fa-623a-44c6-adc5-67ef6aa6cad4" providerId="ADAL" clId="{E4EEB913-4935-4431-A764-31379AF554C7}" dt="2023-08-03T13:49:18.817" v="64" actId="255"/>
          <ac:spMkLst>
            <pc:docMk/>
            <pc:sldMk cId="2955636822" sldId="2547"/>
            <ac:spMk id="3" creationId="{08856FC5-0221-E2F4-27E1-2105B8FFE9F8}"/>
          </ac:spMkLst>
        </pc:spChg>
        <pc:spChg chg="mod">
          <ac:chgData name="Aleksandra Goceł" userId="766e41fa-623a-44c6-adc5-67ef6aa6cad4" providerId="ADAL" clId="{E4EEB913-4935-4431-A764-31379AF554C7}" dt="2023-08-03T13:58:49.083" v="74" actId="20577"/>
          <ac:spMkLst>
            <pc:docMk/>
            <pc:sldMk cId="2955636822" sldId="2547"/>
            <ac:spMk id="7" creationId="{7609A1A7-E164-EAB9-D347-383AEAB44705}"/>
          </ac:spMkLst>
        </pc:spChg>
        <pc:graphicFrameChg chg="add mod">
          <ac:chgData name="Aleksandra Goceł" userId="766e41fa-623a-44c6-adc5-67ef6aa6cad4" providerId="ADAL" clId="{E4EEB913-4935-4431-A764-31379AF554C7}" dt="2023-08-03T13:49:48.226" v="70" actId="403"/>
          <ac:graphicFrameMkLst>
            <pc:docMk/>
            <pc:sldMk cId="2955636822" sldId="2547"/>
            <ac:graphicFrameMk id="4" creationId="{14A7A317-6520-89DB-63F6-F3B95BBF6746}"/>
          </ac:graphicFrameMkLst>
        </pc:graphicFrameChg>
      </pc:sldChg>
      <pc:sldChg chg="modSp mod ord">
        <pc:chgData name="Aleksandra Goceł" userId="766e41fa-623a-44c6-adc5-67ef6aa6cad4" providerId="ADAL" clId="{E4EEB913-4935-4431-A764-31379AF554C7}" dt="2023-08-03T13:48:46.225" v="62" actId="255"/>
        <pc:sldMkLst>
          <pc:docMk/>
          <pc:sldMk cId="3888231111" sldId="2548"/>
        </pc:sldMkLst>
        <pc:spChg chg="mod">
          <ac:chgData name="Aleksandra Goceł" userId="766e41fa-623a-44c6-adc5-67ef6aa6cad4" providerId="ADAL" clId="{E4EEB913-4935-4431-A764-31379AF554C7}" dt="2023-08-03T13:48:46.225" v="62" actId="255"/>
          <ac:spMkLst>
            <pc:docMk/>
            <pc:sldMk cId="3888231111" sldId="2548"/>
            <ac:spMk id="3" creationId="{83A3FFB7-6040-0177-3910-4FF5C8B8ED89}"/>
          </ac:spMkLst>
        </pc:spChg>
        <pc:spChg chg="mod">
          <ac:chgData name="Aleksandra Goceł" userId="766e41fa-623a-44c6-adc5-67ef6aa6cad4" providerId="ADAL" clId="{E4EEB913-4935-4431-A764-31379AF554C7}" dt="2023-08-03T13:30:20.606" v="14" actId="20577"/>
          <ac:spMkLst>
            <pc:docMk/>
            <pc:sldMk cId="3888231111" sldId="2548"/>
            <ac:spMk id="14" creationId="{80450C58-C1A3-DF42-2051-F9D193202BC2}"/>
          </ac:spMkLst>
        </pc:spChg>
      </pc:sldChg>
      <pc:sldChg chg="modSp mod ord">
        <pc:chgData name="Aleksandra Goceł" userId="766e41fa-623a-44c6-adc5-67ef6aa6cad4" providerId="ADAL" clId="{E4EEB913-4935-4431-A764-31379AF554C7}" dt="2023-08-03T13:48:40.873" v="61" actId="255"/>
        <pc:sldMkLst>
          <pc:docMk/>
          <pc:sldMk cId="2597071268" sldId="2549"/>
        </pc:sldMkLst>
        <pc:spChg chg="mod">
          <ac:chgData name="Aleksandra Goceł" userId="766e41fa-623a-44c6-adc5-67ef6aa6cad4" providerId="ADAL" clId="{E4EEB913-4935-4431-A764-31379AF554C7}" dt="2023-08-03T13:48:40.873" v="61" actId="255"/>
          <ac:spMkLst>
            <pc:docMk/>
            <pc:sldMk cId="2597071268" sldId="2549"/>
            <ac:spMk id="3" creationId="{AF765827-DBD1-BB4A-4E6C-493A909FD6E4}"/>
          </ac:spMkLst>
        </pc:spChg>
        <pc:spChg chg="mod">
          <ac:chgData name="Aleksandra Goceł" userId="766e41fa-623a-44c6-adc5-67ef6aa6cad4" providerId="ADAL" clId="{E4EEB913-4935-4431-A764-31379AF554C7}" dt="2023-08-03T13:31:43.735" v="54" actId="20577"/>
          <ac:spMkLst>
            <pc:docMk/>
            <pc:sldMk cId="2597071268" sldId="2549"/>
            <ac:spMk id="7" creationId="{7609A1A7-E164-EAB9-D347-383AEAB44705}"/>
          </ac:spMkLst>
        </pc:spChg>
        <pc:spChg chg="mod">
          <ac:chgData name="Aleksandra Goceł" userId="766e41fa-623a-44c6-adc5-67ef6aa6cad4" providerId="ADAL" clId="{E4EEB913-4935-4431-A764-31379AF554C7}" dt="2023-08-03T13:31:22.001" v="50" actId="27636"/>
          <ac:spMkLst>
            <pc:docMk/>
            <pc:sldMk cId="2597071268" sldId="2549"/>
            <ac:spMk id="9" creationId="{69F0920F-D9E6-EE0B-C673-95EE8CD0B18E}"/>
          </ac:spMkLst>
        </pc:spChg>
      </pc:sldChg>
      <pc:sldChg chg="addSp delSp modSp add mod">
        <pc:chgData name="Aleksandra Goceł" userId="766e41fa-623a-44c6-adc5-67ef6aa6cad4" providerId="ADAL" clId="{E4EEB913-4935-4431-A764-31379AF554C7}" dt="2023-08-03T13:59:33.968" v="98" actId="14100"/>
        <pc:sldMkLst>
          <pc:docMk/>
          <pc:sldMk cId="4019510213" sldId="2550"/>
        </pc:sldMkLst>
        <pc:spChg chg="mod">
          <ac:chgData name="Aleksandra Goceł" userId="766e41fa-623a-44c6-adc5-67ef6aa6cad4" providerId="ADAL" clId="{E4EEB913-4935-4431-A764-31379AF554C7}" dt="2023-08-03T13:59:29.932" v="97" actId="20577"/>
          <ac:spMkLst>
            <pc:docMk/>
            <pc:sldMk cId="4019510213" sldId="2550"/>
            <ac:spMk id="3" creationId="{08856FC5-0221-E2F4-27E1-2105B8FFE9F8}"/>
          </ac:spMkLst>
        </pc:spChg>
        <pc:graphicFrameChg chg="del">
          <ac:chgData name="Aleksandra Goceł" userId="766e41fa-623a-44c6-adc5-67ef6aa6cad4" providerId="ADAL" clId="{E4EEB913-4935-4431-A764-31379AF554C7}" dt="2023-08-03T13:58:58.820" v="76" actId="478"/>
          <ac:graphicFrameMkLst>
            <pc:docMk/>
            <pc:sldMk cId="4019510213" sldId="2550"/>
            <ac:graphicFrameMk id="4" creationId="{14A7A317-6520-89DB-63F6-F3B95BBF6746}"/>
          </ac:graphicFrameMkLst>
        </pc:graphicFrameChg>
        <pc:graphicFrameChg chg="add mod">
          <ac:chgData name="Aleksandra Goceł" userId="766e41fa-623a-44c6-adc5-67ef6aa6cad4" providerId="ADAL" clId="{E4EEB913-4935-4431-A764-31379AF554C7}" dt="2023-08-03T13:59:33.968" v="98" actId="14100"/>
          <ac:graphicFrameMkLst>
            <pc:docMk/>
            <pc:sldMk cId="4019510213" sldId="2550"/>
            <ac:graphicFrameMk id="6" creationId="{6C86C122-1D2B-FAE1-8204-5CEBBAB14119}"/>
          </ac:graphicFrameMkLst>
        </pc:graphicFrameChg>
      </pc:sldChg>
    </pc:docChg>
  </pc:docChgLst>
  <pc:docChgLst>
    <pc:chgData name="Aleksandra Goceł" userId="S::a.gocel@ledline.pl::766e41fa-623a-44c6-adc5-67ef6aa6cad4" providerId="AD" clId="Web-{AADA90A8-0CC0-45EF-9BE2-F32D6790FA3B}"/>
    <pc:docChg chg="modSld">
      <pc:chgData name="Aleksandra Goceł" userId="S::a.gocel@ledline.pl::766e41fa-623a-44c6-adc5-67ef6aa6cad4" providerId="AD" clId="Web-{AADA90A8-0CC0-45EF-9BE2-F32D6790FA3B}" dt="2023-07-19T11:36:29.805" v="1" actId="20577"/>
      <pc:docMkLst>
        <pc:docMk/>
      </pc:docMkLst>
      <pc:sldChg chg="modSp">
        <pc:chgData name="Aleksandra Goceł" userId="S::a.gocel@ledline.pl::766e41fa-623a-44c6-adc5-67ef6aa6cad4" providerId="AD" clId="Web-{AADA90A8-0CC0-45EF-9BE2-F32D6790FA3B}" dt="2023-07-19T11:36:29.805" v="1" actId="20577"/>
        <pc:sldMkLst>
          <pc:docMk/>
          <pc:sldMk cId="3108763151" sldId="2533"/>
        </pc:sldMkLst>
        <pc:spChg chg="mod">
          <ac:chgData name="Aleksandra Goceł" userId="S::a.gocel@ledline.pl::766e41fa-623a-44c6-adc5-67ef6aa6cad4" providerId="AD" clId="Web-{AADA90A8-0CC0-45EF-9BE2-F32D6790FA3B}" dt="2023-07-19T11:36:29.805" v="1" actId="20577"/>
          <ac:spMkLst>
            <pc:docMk/>
            <pc:sldMk cId="3108763151" sldId="2533"/>
            <ac:spMk id="171" creationId="{DB16D39E-47C4-D1E9-4045-8A2DDABC71DD}"/>
          </ac:spMkLst>
        </pc:spChg>
      </pc:sldChg>
    </pc:docChg>
  </pc:docChgLst>
  <pc:docChgLst>
    <pc:chgData name="Karolina Kuczyńska" userId="S::k.kuczynska@ledline.pl::6ccb1ad3-fc0d-4cc7-8886-3d3c805e6105" providerId="AD" clId="Web-{A1DC563C-B63B-4F79-B27A-99D0EF259113}"/>
    <pc:docChg chg="addSld sldOrd modSection">
      <pc:chgData name="Karolina Kuczyńska" userId="S::k.kuczynska@ledline.pl::6ccb1ad3-fc0d-4cc7-8886-3d3c805e6105" providerId="AD" clId="Web-{A1DC563C-B63B-4F79-B27A-99D0EF259113}" dt="2023-08-03T10:58:15.027" v="3"/>
      <pc:docMkLst>
        <pc:docMk/>
      </pc:docMkLst>
      <pc:sldChg chg="add ord">
        <pc:chgData name="Karolina Kuczyńska" userId="S::k.kuczynska@ledline.pl::6ccb1ad3-fc0d-4cc7-8886-3d3c805e6105" providerId="AD" clId="Web-{A1DC563C-B63B-4F79-B27A-99D0EF259113}" dt="2023-08-03T10:58:11.105" v="2"/>
        <pc:sldMkLst>
          <pc:docMk/>
          <pc:sldMk cId="3888231111" sldId="2548"/>
        </pc:sldMkLst>
      </pc:sldChg>
      <pc:sldChg chg="add ord">
        <pc:chgData name="Karolina Kuczyńska" userId="S::k.kuczynska@ledline.pl::6ccb1ad3-fc0d-4cc7-8886-3d3c805e6105" providerId="AD" clId="Web-{A1DC563C-B63B-4F79-B27A-99D0EF259113}" dt="2023-08-03T10:58:15.027" v="3"/>
        <pc:sldMkLst>
          <pc:docMk/>
          <pc:sldMk cId="2597071268" sldId="2549"/>
        </pc:sldMkLst>
      </pc:sldChg>
    </pc:docChg>
  </pc:docChgLst>
  <pc:docChgLst>
    <pc:chgData name="Anna Kowalska" userId="7fc6e8ae-b63d-4a45-97ca-67fce3aaeb22" providerId="ADAL" clId="{A23954F8-A160-48FC-A081-1187C047EA83}"/>
    <pc:docChg chg="custSel addSld delSld modSld sldOrd modSection">
      <pc:chgData name="Anna Kowalska" userId="7fc6e8ae-b63d-4a45-97ca-67fce3aaeb22" providerId="ADAL" clId="{A23954F8-A160-48FC-A081-1187C047EA83}" dt="2023-09-07T12:44:36.549" v="394" actId="2696"/>
      <pc:docMkLst>
        <pc:docMk/>
      </pc:docMkLst>
      <pc:sldChg chg="new del">
        <pc:chgData name="Anna Kowalska" userId="7fc6e8ae-b63d-4a45-97ca-67fce3aaeb22" providerId="ADAL" clId="{A23954F8-A160-48FC-A081-1187C047EA83}" dt="2023-09-07T12:30:13.763" v="1" actId="47"/>
        <pc:sldMkLst>
          <pc:docMk/>
          <pc:sldMk cId="3288216961" sldId="2562"/>
        </pc:sldMkLst>
      </pc:sldChg>
      <pc:sldChg chg="addSp delSp modSp add mod ord">
        <pc:chgData name="Anna Kowalska" userId="7fc6e8ae-b63d-4a45-97ca-67fce3aaeb22" providerId="ADAL" clId="{A23954F8-A160-48FC-A081-1187C047EA83}" dt="2023-09-07T12:33:05.339" v="30" actId="1076"/>
        <pc:sldMkLst>
          <pc:docMk/>
          <pc:sldMk cId="3829084272" sldId="2562"/>
        </pc:sldMkLst>
        <pc:spChg chg="del mod">
          <ac:chgData name="Anna Kowalska" userId="7fc6e8ae-b63d-4a45-97ca-67fce3aaeb22" providerId="ADAL" clId="{A23954F8-A160-48FC-A081-1187C047EA83}" dt="2023-09-07T12:30:35.779" v="9"/>
          <ac:spMkLst>
            <pc:docMk/>
            <pc:sldMk cId="3829084272" sldId="2562"/>
            <ac:spMk id="3" creationId="{08856FC5-0221-E2F4-27E1-2105B8FFE9F8}"/>
          </ac:spMkLst>
        </pc:spChg>
        <pc:spChg chg="add mod">
          <ac:chgData name="Anna Kowalska" userId="7fc6e8ae-b63d-4a45-97ca-67fce3aaeb22" providerId="ADAL" clId="{A23954F8-A160-48FC-A081-1187C047EA83}" dt="2023-09-07T12:31:26.815" v="19" actId="14100"/>
          <ac:spMkLst>
            <pc:docMk/>
            <pc:sldMk cId="3829084272" sldId="2562"/>
            <ac:spMk id="6" creationId="{6366F6E7-313B-C194-9E89-7CA860B2476F}"/>
          </ac:spMkLst>
        </pc:spChg>
        <pc:spChg chg="mod">
          <ac:chgData name="Anna Kowalska" userId="7fc6e8ae-b63d-4a45-97ca-67fce3aaeb22" providerId="ADAL" clId="{A23954F8-A160-48FC-A081-1187C047EA83}" dt="2023-09-07T12:30:50.470" v="13" actId="20577"/>
          <ac:spMkLst>
            <pc:docMk/>
            <pc:sldMk cId="3829084272" sldId="2562"/>
            <ac:spMk id="7" creationId="{7609A1A7-E164-EAB9-D347-383AEAB44705}"/>
          </ac:spMkLst>
        </pc:spChg>
        <pc:graphicFrameChg chg="add mod">
          <ac:chgData name="Anna Kowalska" userId="7fc6e8ae-b63d-4a45-97ca-67fce3aaeb22" providerId="ADAL" clId="{A23954F8-A160-48FC-A081-1187C047EA83}" dt="2023-09-07T12:33:05.339" v="30" actId="1076"/>
          <ac:graphicFrameMkLst>
            <pc:docMk/>
            <pc:sldMk cId="3829084272" sldId="2562"/>
            <ac:graphicFrameMk id="8" creationId="{D09988BC-0841-539D-E51E-3FBAF1196725}"/>
          </ac:graphicFrameMkLst>
        </pc:graphicFrameChg>
        <pc:picChg chg="del">
          <ac:chgData name="Anna Kowalska" userId="7fc6e8ae-b63d-4a45-97ca-67fce3aaeb22" providerId="ADAL" clId="{A23954F8-A160-48FC-A081-1187C047EA83}" dt="2023-09-07T12:30:28.857" v="6" actId="478"/>
          <ac:picMkLst>
            <pc:docMk/>
            <pc:sldMk cId="3829084272" sldId="2562"/>
            <ac:picMk id="10" creationId="{36174511-4E6B-44EC-12EB-B2AE788B51A0}"/>
          </ac:picMkLst>
        </pc:picChg>
        <pc:picChg chg="del">
          <ac:chgData name="Anna Kowalska" userId="7fc6e8ae-b63d-4a45-97ca-67fce3aaeb22" providerId="ADAL" clId="{A23954F8-A160-48FC-A081-1187C047EA83}" dt="2023-09-07T12:30:27.939" v="5" actId="478"/>
          <ac:picMkLst>
            <pc:docMk/>
            <pc:sldMk cId="3829084272" sldId="2562"/>
            <ac:picMk id="12" creationId="{CD039B9F-AB26-BCD8-EB44-C92DBB8C3CB1}"/>
          </ac:picMkLst>
        </pc:picChg>
      </pc:sldChg>
      <pc:sldChg chg="addSp modSp add mod">
        <pc:chgData name="Anna Kowalska" userId="7fc6e8ae-b63d-4a45-97ca-67fce3aaeb22" providerId="ADAL" clId="{A23954F8-A160-48FC-A081-1187C047EA83}" dt="2023-09-07T12:33:19.652" v="35" actId="1076"/>
        <pc:sldMkLst>
          <pc:docMk/>
          <pc:sldMk cId="2102752019" sldId="2563"/>
        </pc:sldMkLst>
        <pc:spChg chg="mod">
          <ac:chgData name="Anna Kowalska" userId="7fc6e8ae-b63d-4a45-97ca-67fce3aaeb22" providerId="ADAL" clId="{A23954F8-A160-48FC-A081-1187C047EA83}" dt="2023-09-07T12:31:55.661" v="23"/>
          <ac:spMkLst>
            <pc:docMk/>
            <pc:sldMk cId="2102752019" sldId="2563"/>
            <ac:spMk id="6" creationId="{6366F6E7-313B-C194-9E89-7CA860B2476F}"/>
          </ac:spMkLst>
        </pc:spChg>
        <pc:graphicFrameChg chg="add mod">
          <ac:chgData name="Anna Kowalska" userId="7fc6e8ae-b63d-4a45-97ca-67fce3aaeb22" providerId="ADAL" clId="{A23954F8-A160-48FC-A081-1187C047EA83}" dt="2023-09-07T12:33:19.652" v="35" actId="1076"/>
          <ac:graphicFrameMkLst>
            <pc:docMk/>
            <pc:sldMk cId="2102752019" sldId="2563"/>
            <ac:graphicFrameMk id="3" creationId="{AF125063-2085-F2C4-D1F9-111EBDBDCBC4}"/>
          </ac:graphicFrameMkLst>
        </pc:graphicFrameChg>
      </pc:sldChg>
      <pc:sldChg chg="addSp modSp add mod">
        <pc:chgData name="Anna Kowalska" userId="7fc6e8ae-b63d-4a45-97ca-67fce3aaeb22" providerId="ADAL" clId="{A23954F8-A160-48FC-A081-1187C047EA83}" dt="2023-09-07T12:33:42.878" v="40" actId="1076"/>
        <pc:sldMkLst>
          <pc:docMk/>
          <pc:sldMk cId="3568240802" sldId="2564"/>
        </pc:sldMkLst>
        <pc:spChg chg="mod">
          <ac:chgData name="Anna Kowalska" userId="7fc6e8ae-b63d-4a45-97ca-67fce3aaeb22" providerId="ADAL" clId="{A23954F8-A160-48FC-A081-1187C047EA83}" dt="2023-09-07T12:32:13.482" v="24"/>
          <ac:spMkLst>
            <pc:docMk/>
            <pc:sldMk cId="3568240802" sldId="2564"/>
            <ac:spMk id="6" creationId="{6366F6E7-313B-C194-9E89-7CA860B2476F}"/>
          </ac:spMkLst>
        </pc:spChg>
        <pc:graphicFrameChg chg="add mod">
          <ac:chgData name="Anna Kowalska" userId="7fc6e8ae-b63d-4a45-97ca-67fce3aaeb22" providerId="ADAL" clId="{A23954F8-A160-48FC-A081-1187C047EA83}" dt="2023-09-07T12:33:42.878" v="40" actId="1076"/>
          <ac:graphicFrameMkLst>
            <pc:docMk/>
            <pc:sldMk cId="3568240802" sldId="2564"/>
            <ac:graphicFrameMk id="3" creationId="{857DF7CD-65B5-FCB4-0FB8-676CD316B50A}"/>
          </ac:graphicFrameMkLst>
        </pc:graphicFrameChg>
      </pc:sldChg>
      <pc:sldChg chg="addSp modSp add mod">
        <pc:chgData name="Anna Kowalska" userId="7fc6e8ae-b63d-4a45-97ca-67fce3aaeb22" providerId="ADAL" clId="{A23954F8-A160-48FC-A081-1187C047EA83}" dt="2023-09-07T12:34:00.213" v="44" actId="1076"/>
        <pc:sldMkLst>
          <pc:docMk/>
          <pc:sldMk cId="2045382741" sldId="2565"/>
        </pc:sldMkLst>
        <pc:spChg chg="mod">
          <ac:chgData name="Anna Kowalska" userId="7fc6e8ae-b63d-4a45-97ca-67fce3aaeb22" providerId="ADAL" clId="{A23954F8-A160-48FC-A081-1187C047EA83}" dt="2023-09-07T12:32:24.428" v="25"/>
          <ac:spMkLst>
            <pc:docMk/>
            <pc:sldMk cId="2045382741" sldId="2565"/>
            <ac:spMk id="6" creationId="{6366F6E7-313B-C194-9E89-7CA860B2476F}"/>
          </ac:spMkLst>
        </pc:spChg>
        <pc:graphicFrameChg chg="add mod">
          <ac:chgData name="Anna Kowalska" userId="7fc6e8ae-b63d-4a45-97ca-67fce3aaeb22" providerId="ADAL" clId="{A23954F8-A160-48FC-A081-1187C047EA83}" dt="2023-09-07T12:34:00.213" v="44" actId="1076"/>
          <ac:graphicFrameMkLst>
            <pc:docMk/>
            <pc:sldMk cId="2045382741" sldId="2565"/>
            <ac:graphicFrameMk id="3" creationId="{A505DC97-4DFA-35DE-F505-679BF10517BE}"/>
          </ac:graphicFrameMkLst>
        </pc:graphicFrameChg>
      </pc:sldChg>
      <pc:sldChg chg="addSp delSp modSp add del mod">
        <pc:chgData name="Anna Kowalska" userId="7fc6e8ae-b63d-4a45-97ca-67fce3aaeb22" providerId="ADAL" clId="{A23954F8-A160-48FC-A081-1187C047EA83}" dt="2023-09-07T12:44:36.549" v="394" actId="2696"/>
        <pc:sldMkLst>
          <pc:docMk/>
          <pc:sldMk cId="2263329167" sldId="2566"/>
        </pc:sldMkLst>
        <pc:spChg chg="del mod">
          <ac:chgData name="Anna Kowalska" userId="7fc6e8ae-b63d-4a45-97ca-67fce3aaeb22" providerId="ADAL" clId="{A23954F8-A160-48FC-A081-1187C047EA83}" dt="2023-09-07T12:44:32.487" v="393" actId="478"/>
          <ac:spMkLst>
            <pc:docMk/>
            <pc:sldMk cId="2263329167" sldId="2566"/>
            <ac:spMk id="6" creationId="{6366F6E7-313B-C194-9E89-7CA860B2476F}"/>
          </ac:spMkLst>
        </pc:spChg>
        <pc:spChg chg="add del mod">
          <ac:chgData name="Anna Kowalska" userId="7fc6e8ae-b63d-4a45-97ca-67fce3aaeb22" providerId="ADAL" clId="{A23954F8-A160-48FC-A081-1187C047EA83}" dt="2023-09-07T12:44:30.200" v="392"/>
          <ac:spMkLst>
            <pc:docMk/>
            <pc:sldMk cId="2263329167" sldId="2566"/>
            <ac:spMk id="8" creationId="{3056255E-4C53-B424-D25A-B3B9E56AF96B}"/>
          </ac:spMkLst>
        </pc:spChg>
        <pc:graphicFrameChg chg="del">
          <ac:chgData name="Anna Kowalska" userId="7fc6e8ae-b63d-4a45-97ca-67fce3aaeb22" providerId="ADAL" clId="{A23954F8-A160-48FC-A081-1187C047EA83}" dt="2023-09-07T12:36:45.237" v="102" actId="478"/>
          <ac:graphicFrameMkLst>
            <pc:docMk/>
            <pc:sldMk cId="2263329167" sldId="2566"/>
            <ac:graphicFrameMk id="3" creationId="{A505DC97-4DFA-35DE-F505-679BF10517BE}"/>
          </ac:graphicFrameMkLst>
        </pc:graphicFrameChg>
      </pc:sldChg>
    </pc:docChg>
  </pc:docChgLst>
  <pc:docChgLst>
    <pc:chgData name="Aleksandra Goceł" userId="766e41fa-623a-44c6-adc5-67ef6aa6cad4" providerId="ADAL" clId="{2766DEDA-0607-496B-9DBE-7F5E907D1B03}"/>
    <pc:docChg chg="custSel addSld delSld modSld modSection">
      <pc:chgData name="Aleksandra Goceł" userId="766e41fa-623a-44c6-adc5-67ef6aa6cad4" providerId="ADAL" clId="{2766DEDA-0607-496B-9DBE-7F5E907D1B03}" dt="2023-09-07T13:58:38.009" v="174" actId="20577"/>
      <pc:docMkLst>
        <pc:docMk/>
      </pc:docMkLst>
      <pc:sldChg chg="modSp mod">
        <pc:chgData name="Aleksandra Goceł" userId="766e41fa-623a-44c6-adc5-67ef6aa6cad4" providerId="ADAL" clId="{2766DEDA-0607-496B-9DBE-7F5E907D1B03}" dt="2023-09-07T13:18:42.277" v="19"/>
        <pc:sldMkLst>
          <pc:docMk/>
          <pc:sldMk cId="2955636822" sldId="2547"/>
        </pc:sldMkLst>
        <pc:spChg chg="mod">
          <ac:chgData name="Aleksandra Goceł" userId="766e41fa-623a-44c6-adc5-67ef6aa6cad4" providerId="ADAL" clId="{2766DEDA-0607-496B-9DBE-7F5E907D1B03}" dt="2023-09-07T13:18:42.277" v="19"/>
          <ac:spMkLst>
            <pc:docMk/>
            <pc:sldMk cId="2955636822" sldId="2547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23.183" v="31"/>
        <pc:sldMkLst>
          <pc:docMk/>
          <pc:sldMk cId="1957649556" sldId="2548"/>
        </pc:sldMkLst>
        <pc:spChg chg="mod">
          <ac:chgData name="Aleksandra Goceł" userId="766e41fa-623a-44c6-adc5-67ef6aa6cad4" providerId="ADAL" clId="{2766DEDA-0607-496B-9DBE-7F5E907D1B03}" dt="2023-09-07T13:19:23.183" v="31"/>
          <ac:spMkLst>
            <pc:docMk/>
            <pc:sldMk cId="1957649556" sldId="2548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32.182" v="34" actId="20577"/>
        <pc:sldMkLst>
          <pc:docMk/>
          <pc:sldMk cId="480856608" sldId="2549"/>
        </pc:sldMkLst>
        <pc:spChg chg="mod">
          <ac:chgData name="Aleksandra Goceł" userId="766e41fa-623a-44c6-adc5-67ef6aa6cad4" providerId="ADAL" clId="{2766DEDA-0607-496B-9DBE-7F5E907D1B03}" dt="2023-09-07T13:19:32.182" v="34" actId="20577"/>
          <ac:spMkLst>
            <pc:docMk/>
            <pc:sldMk cId="480856608" sldId="2549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7:57.419" v="13" actId="20577"/>
        <pc:sldMkLst>
          <pc:docMk/>
          <pc:sldMk cId="1761068960" sldId="2550"/>
        </pc:sldMkLst>
        <pc:spChg chg="mod">
          <ac:chgData name="Aleksandra Goceł" userId="766e41fa-623a-44c6-adc5-67ef6aa6cad4" providerId="ADAL" clId="{2766DEDA-0607-496B-9DBE-7F5E907D1B03}" dt="2023-09-07T13:17:57.419" v="13" actId="20577"/>
          <ac:spMkLst>
            <pc:docMk/>
            <pc:sldMk cId="1761068960" sldId="2550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8:56.251" v="21"/>
        <pc:sldMkLst>
          <pc:docMk/>
          <pc:sldMk cId="2479066713" sldId="2551"/>
        </pc:sldMkLst>
        <pc:spChg chg="mod">
          <ac:chgData name="Aleksandra Goceł" userId="766e41fa-623a-44c6-adc5-67ef6aa6cad4" providerId="ADAL" clId="{2766DEDA-0607-496B-9DBE-7F5E907D1B03}" dt="2023-09-07T13:18:56.251" v="21"/>
          <ac:spMkLst>
            <pc:docMk/>
            <pc:sldMk cId="2479066713" sldId="2551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8:52.205" v="20"/>
        <pc:sldMkLst>
          <pc:docMk/>
          <pc:sldMk cId="3609742815" sldId="2552"/>
        </pc:sldMkLst>
        <pc:spChg chg="mod">
          <ac:chgData name="Aleksandra Goceł" userId="766e41fa-623a-44c6-adc5-67ef6aa6cad4" providerId="ADAL" clId="{2766DEDA-0607-496B-9DBE-7F5E907D1B03}" dt="2023-09-07T13:18:52.205" v="20"/>
          <ac:spMkLst>
            <pc:docMk/>
            <pc:sldMk cId="3609742815" sldId="2552"/>
            <ac:spMk id="7" creationId="{7609A1A7-E164-EAB9-D347-383AEAB44705}"/>
          </ac:spMkLst>
        </pc:spChg>
      </pc:sldChg>
      <pc:sldChg chg="addSp delSp modSp mod">
        <pc:chgData name="Aleksandra Goceł" userId="766e41fa-623a-44c6-adc5-67ef6aa6cad4" providerId="ADAL" clId="{2766DEDA-0607-496B-9DBE-7F5E907D1B03}" dt="2023-09-07T13:18:33.627" v="17"/>
        <pc:sldMkLst>
          <pc:docMk/>
          <pc:sldMk cId="3455724043" sldId="2553"/>
        </pc:sldMkLst>
        <pc:spChg chg="mod">
          <ac:chgData name="Aleksandra Goceł" userId="766e41fa-623a-44c6-adc5-67ef6aa6cad4" providerId="ADAL" clId="{2766DEDA-0607-496B-9DBE-7F5E907D1B03}" dt="2023-09-07T13:18:33.627" v="17"/>
          <ac:spMkLst>
            <pc:docMk/>
            <pc:sldMk cId="3455724043" sldId="2553"/>
            <ac:spMk id="7" creationId="{7609A1A7-E164-EAB9-D347-383AEAB44705}"/>
          </ac:spMkLst>
        </pc:spChg>
        <pc:spChg chg="add del mod">
          <ac:chgData name="Aleksandra Goceł" userId="766e41fa-623a-44c6-adc5-67ef6aa6cad4" providerId="ADAL" clId="{2766DEDA-0607-496B-9DBE-7F5E907D1B03}" dt="2023-09-07T13:18:06.163" v="15"/>
          <ac:spMkLst>
            <pc:docMk/>
            <pc:sldMk cId="3455724043" sldId="2553"/>
            <ac:spMk id="8" creationId="{CC542725-F544-5679-CAF2-CACAF8F0D0B7}"/>
          </ac:spMkLst>
        </pc:spChg>
      </pc:sldChg>
      <pc:sldChg chg="modSp mod">
        <pc:chgData name="Aleksandra Goceł" userId="766e41fa-623a-44c6-adc5-67ef6aa6cad4" providerId="ADAL" clId="{2766DEDA-0607-496B-9DBE-7F5E907D1B03}" dt="2023-09-07T13:18:37.945" v="18"/>
        <pc:sldMkLst>
          <pc:docMk/>
          <pc:sldMk cId="2564357901" sldId="2554"/>
        </pc:sldMkLst>
        <pc:spChg chg="mod">
          <ac:chgData name="Aleksandra Goceł" userId="766e41fa-623a-44c6-adc5-67ef6aa6cad4" providerId="ADAL" clId="{2766DEDA-0607-496B-9DBE-7F5E907D1B03}" dt="2023-09-07T13:18:37.945" v="18"/>
          <ac:spMkLst>
            <pc:docMk/>
            <pc:sldMk cId="2564357901" sldId="2554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01.085" v="22"/>
        <pc:sldMkLst>
          <pc:docMk/>
          <pc:sldMk cId="2380111292" sldId="2555"/>
        </pc:sldMkLst>
        <pc:spChg chg="mod">
          <ac:chgData name="Aleksandra Goceł" userId="766e41fa-623a-44c6-adc5-67ef6aa6cad4" providerId="ADAL" clId="{2766DEDA-0607-496B-9DBE-7F5E907D1B03}" dt="2023-09-07T13:19:01.085" v="22"/>
          <ac:spMkLst>
            <pc:docMk/>
            <pc:sldMk cId="2380111292" sldId="2555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04.550" v="23"/>
        <pc:sldMkLst>
          <pc:docMk/>
          <pc:sldMk cId="567296137" sldId="2557"/>
        </pc:sldMkLst>
        <pc:spChg chg="mod">
          <ac:chgData name="Aleksandra Goceł" userId="766e41fa-623a-44c6-adc5-67ef6aa6cad4" providerId="ADAL" clId="{2766DEDA-0607-496B-9DBE-7F5E907D1B03}" dt="2023-09-07T13:19:04.550" v="23"/>
          <ac:spMkLst>
            <pc:docMk/>
            <pc:sldMk cId="567296137" sldId="2557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09.276" v="24"/>
        <pc:sldMkLst>
          <pc:docMk/>
          <pc:sldMk cId="2957760880" sldId="2559"/>
        </pc:sldMkLst>
        <pc:spChg chg="mod">
          <ac:chgData name="Aleksandra Goceł" userId="766e41fa-623a-44c6-adc5-67ef6aa6cad4" providerId="ADAL" clId="{2766DEDA-0607-496B-9DBE-7F5E907D1B03}" dt="2023-09-07T13:19:09.276" v="24"/>
          <ac:spMkLst>
            <pc:docMk/>
            <pc:sldMk cId="2957760880" sldId="2559"/>
            <ac:spMk id="7" creationId="{7609A1A7-E164-EAB9-D347-383AEAB44705}"/>
          </ac:spMkLst>
        </pc:spChg>
      </pc:sldChg>
      <pc:sldChg chg="delSp modSp add del mod">
        <pc:chgData name="Aleksandra Goceł" userId="766e41fa-623a-44c6-adc5-67ef6aa6cad4" providerId="ADAL" clId="{2766DEDA-0607-496B-9DBE-7F5E907D1B03}" dt="2023-09-07T13:12:41.667" v="8" actId="2696"/>
        <pc:sldMkLst>
          <pc:docMk/>
          <pc:sldMk cId="2176623138" sldId="2566"/>
        </pc:sldMkLst>
        <pc:spChg chg="mod">
          <ac:chgData name="Aleksandra Goceł" userId="766e41fa-623a-44c6-adc5-67ef6aa6cad4" providerId="ADAL" clId="{2766DEDA-0607-496B-9DBE-7F5E907D1B03}" dt="2023-09-07T13:11:54.257" v="7"/>
          <ac:spMkLst>
            <pc:docMk/>
            <pc:sldMk cId="2176623138" sldId="2566"/>
            <ac:spMk id="4" creationId="{1005F800-BB07-9128-762A-4858D6749A7F}"/>
          </ac:spMkLst>
        </pc:spChg>
        <pc:spChg chg="del mod">
          <ac:chgData name="Aleksandra Goceł" userId="766e41fa-623a-44c6-adc5-67ef6aa6cad4" providerId="ADAL" clId="{2766DEDA-0607-496B-9DBE-7F5E907D1B03}" dt="2023-09-07T13:11:16.959" v="5"/>
          <ac:spMkLst>
            <pc:docMk/>
            <pc:sldMk cId="2176623138" sldId="2566"/>
            <ac:spMk id="8" creationId="{C614CB2B-0693-C440-2CC6-AF0EEC068A96}"/>
          </ac:spMkLst>
        </pc:spChg>
        <pc:picChg chg="del">
          <ac:chgData name="Aleksandra Goceł" userId="766e41fa-623a-44c6-adc5-67ef6aa6cad4" providerId="ADAL" clId="{2766DEDA-0607-496B-9DBE-7F5E907D1B03}" dt="2023-09-07T13:11:08.523" v="1" actId="478"/>
          <ac:picMkLst>
            <pc:docMk/>
            <pc:sldMk cId="2176623138" sldId="2566"/>
            <ac:picMk id="6" creationId="{682D7356-F39C-6C7A-6C72-B8A9E5FB32E0}"/>
          </ac:picMkLst>
        </pc:picChg>
        <pc:picChg chg="del">
          <ac:chgData name="Aleksandra Goceł" userId="766e41fa-623a-44c6-adc5-67ef6aa6cad4" providerId="ADAL" clId="{2766DEDA-0607-496B-9DBE-7F5E907D1B03}" dt="2023-09-07T13:11:37.124" v="6" actId="478"/>
          <ac:picMkLst>
            <pc:docMk/>
            <pc:sldMk cId="2176623138" sldId="2566"/>
            <ac:picMk id="9" creationId="{FF0B4E46-41DA-E13F-C6C7-7E7F70411482}"/>
          </ac:picMkLst>
        </pc:picChg>
      </pc:sldChg>
      <pc:sldChg chg="modSp mod">
        <pc:chgData name="Aleksandra Goceł" userId="766e41fa-623a-44c6-adc5-67ef6aa6cad4" providerId="ADAL" clId="{2766DEDA-0607-496B-9DBE-7F5E907D1B03}" dt="2023-09-07T13:19:15.179" v="30" actId="20577"/>
        <pc:sldMkLst>
          <pc:docMk/>
          <pc:sldMk cId="2119434220" sldId="2567"/>
        </pc:sldMkLst>
        <pc:spChg chg="mod">
          <ac:chgData name="Aleksandra Goceł" userId="766e41fa-623a-44c6-adc5-67ef6aa6cad4" providerId="ADAL" clId="{2766DEDA-0607-496B-9DBE-7F5E907D1B03}" dt="2023-09-07T13:12:52.517" v="9" actId="403"/>
          <ac:spMkLst>
            <pc:docMk/>
            <pc:sldMk cId="2119434220" sldId="2567"/>
            <ac:spMk id="6" creationId="{2E2563CF-6B74-1166-5E22-EEE642010D40}"/>
          </ac:spMkLst>
        </pc:spChg>
        <pc:spChg chg="mod">
          <ac:chgData name="Aleksandra Goceł" userId="766e41fa-623a-44c6-adc5-67ef6aa6cad4" providerId="ADAL" clId="{2766DEDA-0607-496B-9DBE-7F5E907D1B03}" dt="2023-09-07T13:19:15.179" v="30" actId="20577"/>
          <ac:spMkLst>
            <pc:docMk/>
            <pc:sldMk cId="2119434220" sldId="2567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27.183" v="32"/>
        <pc:sldMkLst>
          <pc:docMk/>
          <pc:sldMk cId="3205120993" sldId="2568"/>
        </pc:sldMkLst>
        <pc:spChg chg="mod">
          <ac:chgData name="Aleksandra Goceł" userId="766e41fa-623a-44c6-adc5-67ef6aa6cad4" providerId="ADAL" clId="{2766DEDA-0607-496B-9DBE-7F5E907D1B03}" dt="2023-09-07T13:19:27.183" v="32"/>
          <ac:spMkLst>
            <pc:docMk/>
            <pc:sldMk cId="3205120993" sldId="2568"/>
            <ac:spMk id="7" creationId="{7609A1A7-E164-EAB9-D347-383AEAB44705}"/>
          </ac:spMkLst>
        </pc:spChg>
      </pc:sldChg>
      <pc:sldChg chg="modSp mod">
        <pc:chgData name="Aleksandra Goceł" userId="766e41fa-623a-44c6-adc5-67ef6aa6cad4" providerId="ADAL" clId="{2766DEDA-0607-496B-9DBE-7F5E907D1B03}" dt="2023-09-07T13:19:38.716" v="37" actId="20577"/>
        <pc:sldMkLst>
          <pc:docMk/>
          <pc:sldMk cId="650872665" sldId="2569"/>
        </pc:sldMkLst>
        <pc:spChg chg="mod">
          <ac:chgData name="Aleksandra Goceł" userId="766e41fa-623a-44c6-adc5-67ef6aa6cad4" providerId="ADAL" clId="{2766DEDA-0607-496B-9DBE-7F5E907D1B03}" dt="2023-09-07T13:19:38.716" v="37" actId="20577"/>
          <ac:spMkLst>
            <pc:docMk/>
            <pc:sldMk cId="650872665" sldId="2569"/>
            <ac:spMk id="7" creationId="{7609A1A7-E164-EAB9-D347-383AEAB44705}"/>
          </ac:spMkLst>
        </pc:spChg>
      </pc:sldChg>
      <pc:sldChg chg="new del">
        <pc:chgData name="Aleksandra Goceł" userId="766e41fa-623a-44c6-adc5-67ef6aa6cad4" providerId="ADAL" clId="{2766DEDA-0607-496B-9DBE-7F5E907D1B03}" dt="2023-09-07T13:27:30.625" v="40" actId="2696"/>
        <pc:sldMkLst>
          <pc:docMk/>
          <pc:sldMk cId="565602175" sldId="2570"/>
        </pc:sldMkLst>
      </pc:sldChg>
      <pc:sldChg chg="addSp delSp modSp add mod">
        <pc:chgData name="Aleksandra Goceł" userId="766e41fa-623a-44c6-adc5-67ef6aa6cad4" providerId="ADAL" clId="{2766DEDA-0607-496B-9DBE-7F5E907D1B03}" dt="2023-09-07T13:58:28.396" v="170" actId="20577"/>
        <pc:sldMkLst>
          <pc:docMk/>
          <pc:sldMk cId="4180572815" sldId="2571"/>
        </pc:sldMkLst>
        <pc:spChg chg="mod">
          <ac:chgData name="Aleksandra Goceł" userId="766e41fa-623a-44c6-adc5-67ef6aa6cad4" providerId="ADAL" clId="{2766DEDA-0607-496B-9DBE-7F5E907D1B03}" dt="2023-09-07T13:37:28.739" v="113" actId="1076"/>
          <ac:spMkLst>
            <pc:docMk/>
            <pc:sldMk cId="4180572815" sldId="2571"/>
            <ac:spMk id="6" creationId="{6366F6E7-313B-C194-9E89-7CA860B2476F}"/>
          </ac:spMkLst>
        </pc:spChg>
        <pc:spChg chg="mod">
          <ac:chgData name="Aleksandra Goceł" userId="766e41fa-623a-44c6-adc5-67ef6aa6cad4" providerId="ADAL" clId="{2766DEDA-0607-496B-9DBE-7F5E907D1B03}" dt="2023-09-07T13:58:28.396" v="170" actId="20577"/>
          <ac:spMkLst>
            <pc:docMk/>
            <pc:sldMk cId="4180572815" sldId="2571"/>
            <ac:spMk id="7" creationId="{7609A1A7-E164-EAB9-D347-383AEAB44705}"/>
          </ac:spMkLst>
        </pc:spChg>
        <pc:graphicFrameChg chg="del">
          <ac:chgData name="Aleksandra Goceł" userId="766e41fa-623a-44c6-adc5-67ef6aa6cad4" providerId="ADAL" clId="{2766DEDA-0607-496B-9DBE-7F5E907D1B03}" dt="2023-09-07T13:27:33.912" v="41" actId="478"/>
          <ac:graphicFrameMkLst>
            <pc:docMk/>
            <pc:sldMk cId="4180572815" sldId="2571"/>
            <ac:graphicFrameMk id="3" creationId="{A505DC97-4DFA-35DE-F505-679BF10517BE}"/>
          </ac:graphicFrameMkLst>
        </pc:graphicFrameChg>
        <pc:graphicFrameChg chg="add mod modGraphic">
          <ac:chgData name="Aleksandra Goceł" userId="766e41fa-623a-44c6-adc5-67ef6aa6cad4" providerId="ADAL" clId="{2766DEDA-0607-496B-9DBE-7F5E907D1B03}" dt="2023-09-07T13:42:01.913" v="125" actId="207"/>
          <ac:graphicFrameMkLst>
            <pc:docMk/>
            <pc:sldMk cId="4180572815" sldId="2571"/>
            <ac:graphicFrameMk id="4" creationId="{A5DF4CFE-E93E-957A-D48A-0691A76ED6D8}"/>
          </ac:graphicFrameMkLst>
        </pc:graphicFrameChg>
      </pc:sldChg>
      <pc:sldChg chg="addSp delSp modSp add mod">
        <pc:chgData name="Aleksandra Goceł" userId="766e41fa-623a-44c6-adc5-67ef6aa6cad4" providerId="ADAL" clId="{2766DEDA-0607-496B-9DBE-7F5E907D1B03}" dt="2023-09-07T13:58:33.569" v="172" actId="20577"/>
        <pc:sldMkLst>
          <pc:docMk/>
          <pc:sldMk cId="3739993267" sldId="2572"/>
        </pc:sldMkLst>
        <pc:spChg chg="mod">
          <ac:chgData name="Aleksandra Goceł" userId="766e41fa-623a-44c6-adc5-67ef6aa6cad4" providerId="ADAL" clId="{2766DEDA-0607-496B-9DBE-7F5E907D1B03}" dt="2023-09-07T13:57:09.466" v="152"/>
          <ac:spMkLst>
            <pc:docMk/>
            <pc:sldMk cId="3739993267" sldId="2572"/>
            <ac:spMk id="6" creationId="{6366F6E7-313B-C194-9E89-7CA860B2476F}"/>
          </ac:spMkLst>
        </pc:spChg>
        <pc:spChg chg="mod">
          <ac:chgData name="Aleksandra Goceł" userId="766e41fa-623a-44c6-adc5-67ef6aa6cad4" providerId="ADAL" clId="{2766DEDA-0607-496B-9DBE-7F5E907D1B03}" dt="2023-09-07T13:58:33.569" v="172" actId="20577"/>
          <ac:spMkLst>
            <pc:docMk/>
            <pc:sldMk cId="3739993267" sldId="2572"/>
            <ac:spMk id="7" creationId="{7609A1A7-E164-EAB9-D347-383AEAB44705}"/>
          </ac:spMkLst>
        </pc:spChg>
        <pc:graphicFrameChg chg="add del mod">
          <ac:chgData name="Aleksandra Goceł" userId="766e41fa-623a-44c6-adc5-67ef6aa6cad4" providerId="ADAL" clId="{2766DEDA-0607-496B-9DBE-7F5E907D1B03}" dt="2023-09-07T13:57:12.944" v="153" actId="478"/>
          <ac:graphicFrameMkLst>
            <pc:docMk/>
            <pc:sldMk cId="3739993267" sldId="2572"/>
            <ac:graphicFrameMk id="3" creationId="{6C86C122-1D2B-FAE1-8204-5CEBBAB14119}"/>
          </ac:graphicFrameMkLst>
        </pc:graphicFrameChg>
        <pc:graphicFrameChg chg="del modGraphic">
          <ac:chgData name="Aleksandra Goceł" userId="766e41fa-623a-44c6-adc5-67ef6aa6cad4" providerId="ADAL" clId="{2766DEDA-0607-496B-9DBE-7F5E907D1B03}" dt="2023-09-07T13:50:03.042" v="128" actId="478"/>
          <ac:graphicFrameMkLst>
            <pc:docMk/>
            <pc:sldMk cId="3739993267" sldId="2572"/>
            <ac:graphicFrameMk id="4" creationId="{A5DF4CFE-E93E-957A-D48A-0691A76ED6D8}"/>
          </ac:graphicFrameMkLst>
        </pc:graphicFrameChg>
        <pc:graphicFrameChg chg="add del mod">
          <ac:chgData name="Aleksandra Goceł" userId="766e41fa-623a-44c6-adc5-67ef6aa6cad4" providerId="ADAL" clId="{2766DEDA-0607-496B-9DBE-7F5E907D1B03}" dt="2023-09-07T13:57:38.029" v="159" actId="478"/>
          <ac:graphicFrameMkLst>
            <pc:docMk/>
            <pc:sldMk cId="3739993267" sldId="2572"/>
            <ac:graphicFrameMk id="8" creationId="{14A7A317-6520-89DB-63F6-F3B95BBF6746}"/>
          </ac:graphicFrameMkLst>
        </pc:graphicFrameChg>
        <pc:graphicFrameChg chg="add mod">
          <ac:chgData name="Aleksandra Goceł" userId="766e41fa-623a-44c6-adc5-67ef6aa6cad4" providerId="ADAL" clId="{2766DEDA-0607-496B-9DBE-7F5E907D1B03}" dt="2023-09-07T13:57:59.415" v="166" actId="403"/>
          <ac:graphicFrameMkLst>
            <pc:docMk/>
            <pc:sldMk cId="3739993267" sldId="2572"/>
            <ac:graphicFrameMk id="9" creationId="{14A7A317-6520-89DB-63F6-F3B95BBF6746}"/>
          </ac:graphicFrameMkLst>
        </pc:graphicFrameChg>
      </pc:sldChg>
      <pc:sldChg chg="modSp add mod">
        <pc:chgData name="Aleksandra Goceł" userId="766e41fa-623a-44c6-adc5-67ef6aa6cad4" providerId="ADAL" clId="{2766DEDA-0607-496B-9DBE-7F5E907D1B03}" dt="2023-09-07T13:58:38.009" v="174" actId="20577"/>
        <pc:sldMkLst>
          <pc:docMk/>
          <pc:sldMk cId="4037915449" sldId="2573"/>
        </pc:sldMkLst>
        <pc:spChg chg="mod">
          <ac:chgData name="Aleksandra Goceł" userId="766e41fa-623a-44c6-adc5-67ef6aa6cad4" providerId="ADAL" clId="{2766DEDA-0607-496B-9DBE-7F5E907D1B03}" dt="2023-09-07T13:58:38.009" v="174" actId="20577"/>
          <ac:spMkLst>
            <pc:docMk/>
            <pc:sldMk cId="4037915449" sldId="2573"/>
            <ac:spMk id="7" creationId="{7609A1A7-E164-EAB9-D347-383AEAB44705}"/>
          </ac:spMkLst>
        </pc:spChg>
      </pc:sldChg>
    </pc:docChg>
  </pc:docChgLst>
  <pc:docChgLst>
    <pc:chgData name="Krzysztof Antkowiak" userId="79634fee-b084-463d-92fb-2a1d354e5f71" providerId="ADAL" clId="{451CDBB4-2EDA-4E3C-8793-31875EF856EE}"/>
    <pc:docChg chg="undo redo custSel addSld delSld modSld sldOrd modSection">
      <pc:chgData name="Krzysztof Antkowiak" userId="79634fee-b084-463d-92fb-2a1d354e5f71" providerId="ADAL" clId="{451CDBB4-2EDA-4E3C-8793-31875EF856EE}" dt="2023-09-07T12:39:38.620" v="1359" actId="14100"/>
      <pc:docMkLst>
        <pc:docMk/>
      </pc:docMkLst>
      <pc:sldChg chg="addSp modSp mod">
        <pc:chgData name="Krzysztof Antkowiak" userId="79634fee-b084-463d-92fb-2a1d354e5f71" providerId="ADAL" clId="{451CDBB4-2EDA-4E3C-8793-31875EF856EE}" dt="2023-09-07T11:27:22.018" v="18" actId="113"/>
        <pc:sldMkLst>
          <pc:docMk/>
          <pc:sldMk cId="2955636822" sldId="2547"/>
        </pc:sldMkLst>
        <pc:spChg chg="mod">
          <ac:chgData name="Krzysztof Antkowiak" userId="79634fee-b084-463d-92fb-2a1d354e5f71" providerId="ADAL" clId="{451CDBB4-2EDA-4E3C-8793-31875EF856EE}" dt="2023-09-07T11:27:22.018" v="18" actId="113"/>
          <ac:spMkLst>
            <pc:docMk/>
            <pc:sldMk cId="2955636822" sldId="2547"/>
            <ac:spMk id="3" creationId="{08856FC5-0221-E2F4-27E1-2105B8FFE9F8}"/>
          </ac:spMkLst>
        </pc:spChg>
        <pc:spChg chg="add mod">
          <ac:chgData name="Krzysztof Antkowiak" userId="79634fee-b084-463d-92fb-2a1d354e5f71" providerId="ADAL" clId="{451CDBB4-2EDA-4E3C-8793-31875EF856EE}" dt="2023-09-07T11:27:10.578" v="17" actId="1076"/>
          <ac:spMkLst>
            <pc:docMk/>
            <pc:sldMk cId="2955636822" sldId="2547"/>
            <ac:spMk id="4" creationId="{C3C720BD-CE09-5F5E-0AF4-D385F162410F}"/>
          </ac:spMkLst>
        </pc:spChg>
        <pc:picChg chg="add mod">
          <ac:chgData name="Krzysztof Antkowiak" userId="79634fee-b084-463d-92fb-2a1d354e5f71" providerId="ADAL" clId="{451CDBB4-2EDA-4E3C-8793-31875EF856EE}" dt="2023-09-07T11:26:54.026" v="15"/>
          <ac:picMkLst>
            <pc:docMk/>
            <pc:sldMk cId="2955636822" sldId="2547"/>
            <ac:picMk id="6" creationId="{DAA55B09-F48A-9510-6AE6-1961B455ED8C}"/>
          </ac:picMkLst>
        </pc:picChg>
        <pc:picChg chg="add mod">
          <ac:chgData name="Krzysztof Antkowiak" userId="79634fee-b084-463d-92fb-2a1d354e5f71" providerId="ADAL" clId="{451CDBB4-2EDA-4E3C-8793-31875EF856EE}" dt="2023-09-07T11:26:58.599" v="16"/>
          <ac:picMkLst>
            <pc:docMk/>
            <pc:sldMk cId="2955636822" sldId="2547"/>
            <ac:picMk id="8" creationId="{77BD386A-BC99-994C-9A7E-3FF4E25F9536}"/>
          </ac:picMkLst>
        </pc:picChg>
      </pc:sldChg>
      <pc:sldChg chg="del ord">
        <pc:chgData name="Krzysztof Antkowiak" userId="79634fee-b084-463d-92fb-2a1d354e5f71" providerId="ADAL" clId="{451CDBB4-2EDA-4E3C-8793-31875EF856EE}" dt="2023-09-07T11:29:18.501" v="47" actId="47"/>
        <pc:sldMkLst>
          <pc:docMk/>
          <pc:sldMk cId="1957649556" sldId="2548"/>
        </pc:sldMkLst>
      </pc:sldChg>
      <pc:sldChg chg="addSp delSp modSp del mod">
        <pc:chgData name="Krzysztof Antkowiak" userId="79634fee-b084-463d-92fb-2a1d354e5f71" providerId="ADAL" clId="{451CDBB4-2EDA-4E3C-8793-31875EF856EE}" dt="2023-09-07T12:20:21.504" v="590" actId="47"/>
        <pc:sldMkLst>
          <pc:docMk/>
          <pc:sldMk cId="480856608" sldId="2549"/>
        </pc:sldMkLst>
        <pc:spChg chg="del">
          <ac:chgData name="Krzysztof Antkowiak" userId="79634fee-b084-463d-92fb-2a1d354e5f71" providerId="ADAL" clId="{451CDBB4-2EDA-4E3C-8793-31875EF856EE}" dt="2023-09-07T11:36:25.046" v="102" actId="478"/>
          <ac:spMkLst>
            <pc:docMk/>
            <pc:sldMk cId="480856608" sldId="2549"/>
            <ac:spMk id="3" creationId="{08856FC5-0221-E2F4-27E1-2105B8FFE9F8}"/>
          </ac:spMkLst>
        </pc:spChg>
        <pc:spChg chg="add mod">
          <ac:chgData name="Krzysztof Antkowiak" userId="79634fee-b084-463d-92fb-2a1d354e5f71" providerId="ADAL" clId="{451CDBB4-2EDA-4E3C-8793-31875EF856EE}" dt="2023-09-07T11:36:36.253" v="129" actId="14100"/>
          <ac:spMkLst>
            <pc:docMk/>
            <pc:sldMk cId="480856608" sldId="2549"/>
            <ac:spMk id="4" creationId="{1005F800-BB07-9128-762A-4858D6749A7F}"/>
          </ac:spMkLst>
        </pc:spChg>
        <pc:spChg chg="add del mod">
          <ac:chgData name="Krzysztof Antkowiak" userId="79634fee-b084-463d-92fb-2a1d354e5f71" providerId="ADAL" clId="{451CDBB4-2EDA-4E3C-8793-31875EF856EE}" dt="2023-09-07T11:45:06.737" v="131"/>
          <ac:spMkLst>
            <pc:docMk/>
            <pc:sldMk cId="480856608" sldId="2549"/>
            <ac:spMk id="6" creationId="{7E7CDAF3-ED5D-C42A-8BED-C338E669A778}"/>
          </ac:spMkLst>
        </pc:spChg>
        <pc:spChg chg="add mod">
          <ac:chgData name="Krzysztof Antkowiak" userId="79634fee-b084-463d-92fb-2a1d354e5f71" providerId="ADAL" clId="{451CDBB4-2EDA-4E3C-8793-31875EF856EE}" dt="2023-09-07T12:11:00.580" v="476" actId="20577"/>
          <ac:spMkLst>
            <pc:docMk/>
            <pc:sldMk cId="480856608" sldId="2549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1:49:39.495" v="200"/>
          <ac:picMkLst>
            <pc:docMk/>
            <pc:sldMk cId="480856608" sldId="2549"/>
            <ac:picMk id="9" creationId="{FF0B4E46-41DA-E13F-C6C7-7E7F70411482}"/>
          </ac:picMkLst>
        </pc:picChg>
      </pc:sldChg>
      <pc:sldChg chg="addSp delSp modSp mod ord">
        <pc:chgData name="Krzysztof Antkowiak" userId="79634fee-b084-463d-92fb-2a1d354e5f71" providerId="ADAL" clId="{451CDBB4-2EDA-4E3C-8793-31875EF856EE}" dt="2023-09-07T11:31:20.032" v="68"/>
        <pc:sldMkLst>
          <pc:docMk/>
          <pc:sldMk cId="1761068960" sldId="2550"/>
        </pc:sldMkLst>
        <pc:spChg chg="mod">
          <ac:chgData name="Krzysztof Antkowiak" userId="79634fee-b084-463d-92fb-2a1d354e5f71" providerId="ADAL" clId="{451CDBB4-2EDA-4E3C-8793-31875EF856EE}" dt="2023-09-07T11:30:30.959" v="53"/>
          <ac:spMkLst>
            <pc:docMk/>
            <pc:sldMk cId="1761068960" sldId="2550"/>
            <ac:spMk id="3" creationId="{08856FC5-0221-E2F4-27E1-2105B8FFE9F8}"/>
          </ac:spMkLst>
        </pc:spChg>
        <pc:spChg chg="add del">
          <ac:chgData name="Krzysztof Antkowiak" userId="79634fee-b084-463d-92fb-2a1d354e5f71" providerId="ADAL" clId="{451CDBB4-2EDA-4E3C-8793-31875EF856EE}" dt="2023-09-07T11:30:38.107" v="55" actId="22"/>
          <ac:spMkLst>
            <pc:docMk/>
            <pc:sldMk cId="1761068960" sldId="2550"/>
            <ac:spMk id="6" creationId="{765B6B2C-8897-904F-5EE9-9557B65AE402}"/>
          </ac:spMkLst>
        </pc:spChg>
        <pc:spChg chg="add mod">
          <ac:chgData name="Krzysztof Antkowiak" userId="79634fee-b084-463d-92fb-2a1d354e5f71" providerId="ADAL" clId="{451CDBB4-2EDA-4E3C-8793-31875EF856EE}" dt="2023-09-07T11:31:16.139" v="67" actId="1076"/>
          <ac:spMkLst>
            <pc:docMk/>
            <pc:sldMk cId="1761068960" sldId="2550"/>
            <ac:spMk id="8" creationId="{B30C423F-0DAC-3A3E-E8ED-1023BB7D7BD9}"/>
          </ac:spMkLst>
        </pc:spChg>
        <pc:picChg chg="add mod">
          <ac:chgData name="Krzysztof Antkowiak" userId="79634fee-b084-463d-92fb-2a1d354e5f71" providerId="ADAL" clId="{451CDBB4-2EDA-4E3C-8793-31875EF856EE}" dt="2023-09-07T11:30:56.880" v="59"/>
          <ac:picMkLst>
            <pc:docMk/>
            <pc:sldMk cId="1761068960" sldId="2550"/>
            <ac:picMk id="9" creationId="{99DE9569-838B-FEC6-D0F2-90DE1B06C024}"/>
          </ac:picMkLst>
        </pc:picChg>
        <pc:picChg chg="add mod">
          <ac:chgData name="Krzysztof Antkowiak" userId="79634fee-b084-463d-92fb-2a1d354e5f71" providerId="ADAL" clId="{451CDBB4-2EDA-4E3C-8793-31875EF856EE}" dt="2023-09-07T11:31:20.032" v="68"/>
          <ac:picMkLst>
            <pc:docMk/>
            <pc:sldMk cId="1761068960" sldId="2550"/>
            <ac:picMk id="10" creationId="{FD34BE69-5431-FFB5-B89B-15C30A1C944C}"/>
          </ac:picMkLst>
        </pc:picChg>
      </pc:sldChg>
      <pc:sldChg chg="addSp delSp modSp add mod ord">
        <pc:chgData name="Krzysztof Antkowiak" userId="79634fee-b084-463d-92fb-2a1d354e5f71" providerId="ADAL" clId="{451CDBB4-2EDA-4E3C-8793-31875EF856EE}" dt="2023-09-07T11:29:06.180" v="43" actId="1076"/>
        <pc:sldMkLst>
          <pc:docMk/>
          <pc:sldMk cId="2479066713" sldId="2551"/>
        </pc:sldMkLst>
        <pc:spChg chg="del">
          <ac:chgData name="Krzysztof Antkowiak" userId="79634fee-b084-463d-92fb-2a1d354e5f71" providerId="ADAL" clId="{451CDBB4-2EDA-4E3C-8793-31875EF856EE}" dt="2023-09-07T11:27:29.694" v="20" actId="478"/>
          <ac:spMkLst>
            <pc:docMk/>
            <pc:sldMk cId="2479066713" sldId="2551"/>
            <ac:spMk id="4" creationId="{C3C720BD-CE09-5F5E-0AF4-D385F162410F}"/>
          </ac:spMkLst>
        </pc:spChg>
        <pc:spChg chg="add mod">
          <ac:chgData name="Krzysztof Antkowiak" userId="79634fee-b084-463d-92fb-2a1d354e5f71" providerId="ADAL" clId="{451CDBB4-2EDA-4E3C-8793-31875EF856EE}" dt="2023-09-07T11:29:06.180" v="43" actId="1076"/>
          <ac:spMkLst>
            <pc:docMk/>
            <pc:sldMk cId="2479066713" sldId="2551"/>
            <ac:spMk id="11" creationId="{676DA0D2-61D2-7082-C7A6-6B17ADB853A5}"/>
          </ac:spMkLst>
        </pc:spChg>
        <pc:picChg chg="del">
          <ac:chgData name="Krzysztof Antkowiak" userId="79634fee-b084-463d-92fb-2a1d354e5f71" providerId="ADAL" clId="{451CDBB4-2EDA-4E3C-8793-31875EF856EE}" dt="2023-09-07T11:27:53.591" v="26" actId="478"/>
          <ac:picMkLst>
            <pc:docMk/>
            <pc:sldMk cId="2479066713" sldId="2551"/>
            <ac:picMk id="6" creationId="{DAA55B09-F48A-9510-6AE6-1961B455ED8C}"/>
          </ac:picMkLst>
        </pc:picChg>
        <pc:picChg chg="del">
          <ac:chgData name="Krzysztof Antkowiak" userId="79634fee-b084-463d-92fb-2a1d354e5f71" providerId="ADAL" clId="{451CDBB4-2EDA-4E3C-8793-31875EF856EE}" dt="2023-09-07T11:27:51.836" v="25" actId="478"/>
          <ac:picMkLst>
            <pc:docMk/>
            <pc:sldMk cId="2479066713" sldId="2551"/>
            <ac:picMk id="8" creationId="{77BD386A-BC99-994C-9A7E-3FF4E25F9536}"/>
          </ac:picMkLst>
        </pc:picChg>
        <pc:picChg chg="add del mod">
          <ac:chgData name="Krzysztof Antkowiak" userId="79634fee-b084-463d-92fb-2a1d354e5f71" providerId="ADAL" clId="{451CDBB4-2EDA-4E3C-8793-31875EF856EE}" dt="2023-09-07T11:27:54.427" v="27" actId="478"/>
          <ac:picMkLst>
            <pc:docMk/>
            <pc:sldMk cId="2479066713" sldId="2551"/>
            <ac:picMk id="9" creationId="{686FA153-AAF8-E744-8911-44C78BF859F4}"/>
          </ac:picMkLst>
        </pc:picChg>
        <pc:picChg chg="add del mod">
          <ac:chgData name="Krzysztof Antkowiak" userId="79634fee-b084-463d-92fb-2a1d354e5f71" providerId="ADAL" clId="{451CDBB4-2EDA-4E3C-8793-31875EF856EE}" dt="2023-09-07T11:27:59.983" v="29"/>
          <ac:picMkLst>
            <pc:docMk/>
            <pc:sldMk cId="2479066713" sldId="2551"/>
            <ac:picMk id="10" creationId="{A9610E68-630A-7B1D-CE41-3E13033E542A}"/>
          </ac:picMkLst>
        </pc:picChg>
        <pc:picChg chg="add del mod">
          <ac:chgData name="Krzysztof Antkowiak" userId="79634fee-b084-463d-92fb-2a1d354e5f71" providerId="ADAL" clId="{451CDBB4-2EDA-4E3C-8793-31875EF856EE}" dt="2023-09-07T11:29:04.241" v="42" actId="1076"/>
          <ac:picMkLst>
            <pc:docMk/>
            <pc:sldMk cId="2479066713" sldId="2551"/>
            <ac:picMk id="12" creationId="{2D5179D2-525A-7027-B937-A992197CE953}"/>
          </ac:picMkLst>
        </pc:picChg>
        <pc:picChg chg="add del mod">
          <ac:chgData name="Krzysztof Antkowiak" userId="79634fee-b084-463d-92fb-2a1d354e5f71" providerId="ADAL" clId="{451CDBB4-2EDA-4E3C-8793-31875EF856EE}" dt="2023-09-07T11:29:04.241" v="42" actId="1076"/>
          <ac:picMkLst>
            <pc:docMk/>
            <pc:sldMk cId="2479066713" sldId="2551"/>
            <ac:picMk id="13" creationId="{7A63CBD6-B22D-0A78-77AF-B30E22866E0A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29:31.262" v="50" actId="1076"/>
        <pc:sldMkLst>
          <pc:docMk/>
          <pc:sldMk cId="3609742815" sldId="2552"/>
        </pc:sldMkLst>
        <pc:spChg chg="del">
          <ac:chgData name="Krzysztof Antkowiak" userId="79634fee-b084-463d-92fb-2a1d354e5f71" providerId="ADAL" clId="{451CDBB4-2EDA-4E3C-8793-31875EF856EE}" dt="2023-09-07T11:29:26.049" v="48" actId="478"/>
          <ac:spMkLst>
            <pc:docMk/>
            <pc:sldMk cId="3609742815" sldId="2552"/>
            <ac:spMk id="4" creationId="{C3C720BD-CE09-5F5E-0AF4-D385F162410F}"/>
          </ac:spMkLst>
        </pc:spChg>
        <pc:picChg chg="add mod">
          <ac:chgData name="Krzysztof Antkowiak" userId="79634fee-b084-463d-92fb-2a1d354e5f71" providerId="ADAL" clId="{451CDBB4-2EDA-4E3C-8793-31875EF856EE}" dt="2023-09-07T11:29:31.262" v="50" actId="1076"/>
          <ac:picMkLst>
            <pc:docMk/>
            <pc:sldMk cId="3609742815" sldId="2552"/>
            <ac:picMk id="9" creationId="{A7AD9363-9311-2DED-195B-1D10C8758975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31:47.160" v="73"/>
        <pc:sldMkLst>
          <pc:docMk/>
          <pc:sldMk cId="3455724043" sldId="2553"/>
        </pc:sldMkLst>
        <pc:spChg chg="del">
          <ac:chgData name="Krzysztof Antkowiak" userId="79634fee-b084-463d-92fb-2a1d354e5f71" providerId="ADAL" clId="{451CDBB4-2EDA-4E3C-8793-31875EF856EE}" dt="2023-09-07T11:31:41.127" v="70" actId="478"/>
          <ac:spMkLst>
            <pc:docMk/>
            <pc:sldMk cId="3455724043" sldId="2553"/>
            <ac:spMk id="8" creationId="{B30C423F-0DAC-3A3E-E8ED-1023BB7D7BD9}"/>
          </ac:spMkLst>
        </pc:spChg>
        <pc:picChg chg="add mod">
          <ac:chgData name="Krzysztof Antkowiak" userId="79634fee-b084-463d-92fb-2a1d354e5f71" providerId="ADAL" clId="{451CDBB4-2EDA-4E3C-8793-31875EF856EE}" dt="2023-09-07T11:31:41.704" v="71"/>
          <ac:picMkLst>
            <pc:docMk/>
            <pc:sldMk cId="3455724043" sldId="2553"/>
            <ac:picMk id="4" creationId="{86C0FD38-F7F2-0DD5-3878-994DCBB77053}"/>
          </ac:picMkLst>
        </pc:picChg>
        <pc:picChg chg="add mod">
          <ac:chgData name="Krzysztof Antkowiak" userId="79634fee-b084-463d-92fb-2a1d354e5f71" providerId="ADAL" clId="{451CDBB4-2EDA-4E3C-8793-31875EF856EE}" dt="2023-09-07T11:31:47.160" v="73"/>
          <ac:picMkLst>
            <pc:docMk/>
            <pc:sldMk cId="3455724043" sldId="2553"/>
            <ac:picMk id="6" creationId="{162DF557-4280-857E-959A-CF946556311A}"/>
          </ac:picMkLst>
        </pc:picChg>
        <pc:picChg chg="del">
          <ac:chgData name="Krzysztof Antkowiak" userId="79634fee-b084-463d-92fb-2a1d354e5f71" providerId="ADAL" clId="{451CDBB4-2EDA-4E3C-8793-31875EF856EE}" dt="2023-09-07T11:31:44.019" v="72" actId="478"/>
          <ac:picMkLst>
            <pc:docMk/>
            <pc:sldMk cId="3455724043" sldId="2553"/>
            <ac:picMk id="10" creationId="{FD34BE69-5431-FFB5-B89B-15C30A1C944C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33:25.196" v="87" actId="14100"/>
        <pc:sldMkLst>
          <pc:docMk/>
          <pc:sldMk cId="2564357901" sldId="2554"/>
        </pc:sldMkLst>
        <pc:picChg chg="del">
          <ac:chgData name="Krzysztof Antkowiak" userId="79634fee-b084-463d-92fb-2a1d354e5f71" providerId="ADAL" clId="{451CDBB4-2EDA-4E3C-8793-31875EF856EE}" dt="2023-09-07T11:32:37.812" v="75" actId="478"/>
          <ac:picMkLst>
            <pc:docMk/>
            <pc:sldMk cId="2564357901" sldId="2554"/>
            <ac:picMk id="4" creationId="{86C0FD38-F7F2-0DD5-3878-994DCBB77053}"/>
          </ac:picMkLst>
        </pc:picChg>
        <pc:picChg chg="del">
          <ac:chgData name="Krzysztof Antkowiak" userId="79634fee-b084-463d-92fb-2a1d354e5f71" providerId="ADAL" clId="{451CDBB4-2EDA-4E3C-8793-31875EF856EE}" dt="2023-09-07T11:32:38.991" v="76" actId="478"/>
          <ac:picMkLst>
            <pc:docMk/>
            <pc:sldMk cId="2564357901" sldId="2554"/>
            <ac:picMk id="6" creationId="{162DF557-4280-857E-959A-CF946556311A}"/>
          </ac:picMkLst>
        </pc:picChg>
        <pc:picChg chg="del">
          <ac:chgData name="Krzysztof Antkowiak" userId="79634fee-b084-463d-92fb-2a1d354e5f71" providerId="ADAL" clId="{451CDBB4-2EDA-4E3C-8793-31875EF856EE}" dt="2023-09-07T11:32:41.381" v="77" actId="478"/>
          <ac:picMkLst>
            <pc:docMk/>
            <pc:sldMk cId="2564357901" sldId="2554"/>
            <ac:picMk id="9" creationId="{99DE9569-838B-FEC6-D0F2-90DE1B06C024}"/>
          </ac:picMkLst>
        </pc:picChg>
        <pc:picChg chg="add mod">
          <ac:chgData name="Krzysztof Antkowiak" userId="79634fee-b084-463d-92fb-2a1d354e5f71" providerId="ADAL" clId="{451CDBB4-2EDA-4E3C-8793-31875EF856EE}" dt="2023-09-07T11:33:25.196" v="87" actId="14100"/>
          <ac:picMkLst>
            <pc:docMk/>
            <pc:sldMk cId="2564357901" sldId="2554"/>
            <ac:picMk id="10" creationId="{36174511-4E6B-44EC-12EB-B2AE788B51A0}"/>
          </ac:picMkLst>
        </pc:picChg>
        <pc:picChg chg="add mod">
          <ac:chgData name="Krzysztof Antkowiak" userId="79634fee-b084-463d-92fb-2a1d354e5f71" providerId="ADAL" clId="{451CDBB4-2EDA-4E3C-8793-31875EF856EE}" dt="2023-09-07T11:33:22.421" v="86" actId="14100"/>
          <ac:picMkLst>
            <pc:docMk/>
            <pc:sldMk cId="2564357901" sldId="2554"/>
            <ac:picMk id="12" creationId="{CD039B9F-AB26-BCD8-EB44-C92DBB8C3CB1}"/>
          </ac:picMkLst>
        </pc:picChg>
      </pc:sldChg>
      <pc:sldChg chg="addSp delSp modSp add mod">
        <pc:chgData name="Krzysztof Antkowiak" userId="79634fee-b084-463d-92fb-2a1d354e5f71" providerId="ADAL" clId="{451CDBB4-2EDA-4E3C-8793-31875EF856EE}" dt="2023-09-07T11:36:15.525" v="101" actId="14100"/>
        <pc:sldMkLst>
          <pc:docMk/>
          <pc:sldMk cId="2380111292" sldId="2555"/>
        </pc:sldMkLst>
        <pc:spChg chg="del">
          <ac:chgData name="Krzysztof Antkowiak" userId="79634fee-b084-463d-92fb-2a1d354e5f71" providerId="ADAL" clId="{451CDBB4-2EDA-4E3C-8793-31875EF856EE}" dt="2023-09-07T11:35:09.305" v="89" actId="478"/>
          <ac:spMkLst>
            <pc:docMk/>
            <pc:sldMk cId="2380111292" sldId="2555"/>
            <ac:spMk id="3" creationId="{08856FC5-0221-E2F4-27E1-2105B8FFE9F8}"/>
          </ac:spMkLst>
        </pc:spChg>
        <pc:spChg chg="add mod">
          <ac:chgData name="Krzysztof Antkowiak" userId="79634fee-b084-463d-92fb-2a1d354e5f71" providerId="ADAL" clId="{451CDBB4-2EDA-4E3C-8793-31875EF856EE}" dt="2023-09-07T11:35:09.757" v="90"/>
          <ac:spMkLst>
            <pc:docMk/>
            <pc:sldMk cId="2380111292" sldId="2555"/>
            <ac:spMk id="4" creationId="{92A6385E-F0A6-C3A7-F12C-38A9BE6D138B}"/>
          </ac:spMkLst>
        </pc:spChg>
        <pc:picChg chg="add mod">
          <ac:chgData name="Krzysztof Antkowiak" userId="79634fee-b084-463d-92fb-2a1d354e5f71" providerId="ADAL" clId="{451CDBB4-2EDA-4E3C-8793-31875EF856EE}" dt="2023-09-07T11:35:39.154" v="96" actId="1076"/>
          <ac:picMkLst>
            <pc:docMk/>
            <pc:sldMk cId="2380111292" sldId="2555"/>
            <ac:picMk id="8" creationId="{565E53AB-29A0-BC51-B4DD-3EE1A38DFE31}"/>
          </ac:picMkLst>
        </pc:picChg>
        <pc:picChg chg="del">
          <ac:chgData name="Krzysztof Antkowiak" userId="79634fee-b084-463d-92fb-2a1d354e5f71" providerId="ADAL" clId="{451CDBB4-2EDA-4E3C-8793-31875EF856EE}" dt="2023-09-07T11:35:40.501" v="97" actId="478"/>
          <ac:picMkLst>
            <pc:docMk/>
            <pc:sldMk cId="2380111292" sldId="2555"/>
            <ac:picMk id="10" creationId="{36174511-4E6B-44EC-12EB-B2AE788B51A0}"/>
          </ac:picMkLst>
        </pc:picChg>
        <pc:picChg chg="add mod">
          <ac:chgData name="Krzysztof Antkowiak" userId="79634fee-b084-463d-92fb-2a1d354e5f71" providerId="ADAL" clId="{451CDBB4-2EDA-4E3C-8793-31875EF856EE}" dt="2023-09-07T11:36:15.525" v="101" actId="14100"/>
          <ac:picMkLst>
            <pc:docMk/>
            <pc:sldMk cId="2380111292" sldId="2555"/>
            <ac:picMk id="11" creationId="{6F7BA4AF-8962-EFF7-9462-D911C68CB5EB}"/>
          </ac:picMkLst>
        </pc:picChg>
        <pc:picChg chg="del">
          <ac:chgData name="Krzysztof Antkowiak" userId="79634fee-b084-463d-92fb-2a1d354e5f71" providerId="ADAL" clId="{451CDBB4-2EDA-4E3C-8793-31875EF856EE}" dt="2023-09-07T11:35:27.385" v="91" actId="478"/>
          <ac:picMkLst>
            <pc:docMk/>
            <pc:sldMk cId="2380111292" sldId="2555"/>
            <ac:picMk id="12" creationId="{CD039B9F-AB26-BCD8-EB44-C92DBB8C3CB1}"/>
          </ac:picMkLst>
        </pc:picChg>
      </pc:sldChg>
      <pc:sldChg chg="add del">
        <pc:chgData name="Krzysztof Antkowiak" userId="79634fee-b084-463d-92fb-2a1d354e5f71" providerId="ADAL" clId="{451CDBB4-2EDA-4E3C-8793-31875EF856EE}" dt="2023-09-07T12:29:03.599" v="1202" actId="47"/>
        <pc:sldMkLst>
          <pc:docMk/>
          <pc:sldMk cId="3606054935" sldId="2556"/>
        </pc:sldMkLst>
      </pc:sldChg>
      <pc:sldChg chg="addSp delSp modSp add mod">
        <pc:chgData name="Krzysztof Antkowiak" userId="79634fee-b084-463d-92fb-2a1d354e5f71" providerId="ADAL" clId="{451CDBB4-2EDA-4E3C-8793-31875EF856EE}" dt="2023-09-07T12:34:12.050" v="1210" actId="1076"/>
        <pc:sldMkLst>
          <pc:docMk/>
          <pc:sldMk cId="567296137" sldId="2557"/>
        </pc:sldMkLst>
        <pc:spChg chg="mod">
          <ac:chgData name="Krzysztof Antkowiak" userId="79634fee-b084-463d-92fb-2a1d354e5f71" providerId="ADAL" clId="{451CDBB4-2EDA-4E3C-8793-31875EF856EE}" dt="2023-09-07T12:20:11.388" v="588" actId="14100"/>
          <ac:spMkLst>
            <pc:docMk/>
            <pc:sldMk cId="567296137" sldId="2557"/>
            <ac:spMk id="8" creationId="{C614CB2B-0693-C440-2CC6-AF0EEC068A96}"/>
          </ac:spMkLst>
        </pc:spChg>
        <pc:picChg chg="add del mod">
          <ac:chgData name="Krzysztof Antkowiak" userId="79634fee-b084-463d-92fb-2a1d354e5f71" providerId="ADAL" clId="{451CDBB4-2EDA-4E3C-8793-31875EF856EE}" dt="2023-09-07T12:33:51.331" v="1205" actId="478"/>
          <ac:picMkLst>
            <pc:docMk/>
            <pc:sldMk cId="567296137" sldId="2557"/>
            <ac:picMk id="6" creationId="{A5E2B1E1-E2D9-FEA6-77E2-9008033A683B}"/>
          </ac:picMkLst>
        </pc:picChg>
        <pc:picChg chg="add mod">
          <ac:chgData name="Krzysztof Antkowiak" userId="79634fee-b084-463d-92fb-2a1d354e5f71" providerId="ADAL" clId="{451CDBB4-2EDA-4E3C-8793-31875EF856EE}" dt="2023-09-07T12:34:12.050" v="1210" actId="1076"/>
          <ac:picMkLst>
            <pc:docMk/>
            <pc:sldMk cId="567296137" sldId="2557"/>
            <ac:picMk id="11" creationId="{51ABEBCB-CB51-19D2-A092-5578EC2F33D7}"/>
          </ac:picMkLst>
        </pc:picChg>
      </pc:sldChg>
      <pc:sldChg chg="modSp add del mod">
        <pc:chgData name="Krzysztof Antkowiak" userId="79634fee-b084-463d-92fb-2a1d354e5f71" providerId="ADAL" clId="{451CDBB4-2EDA-4E3C-8793-31875EF856EE}" dt="2023-09-07T12:29:03.599" v="1202" actId="47"/>
        <pc:sldMkLst>
          <pc:docMk/>
          <pc:sldMk cId="2478445154" sldId="2558"/>
        </pc:sldMkLst>
        <pc:spChg chg="mod">
          <ac:chgData name="Krzysztof Antkowiak" userId="79634fee-b084-463d-92fb-2a1d354e5f71" providerId="ADAL" clId="{451CDBB4-2EDA-4E3C-8793-31875EF856EE}" dt="2023-09-07T12:12:16.596" v="527" actId="20577"/>
          <ac:spMkLst>
            <pc:docMk/>
            <pc:sldMk cId="2478445154" sldId="2558"/>
            <ac:spMk id="8" creationId="{C614CB2B-0693-C440-2CC6-AF0EEC068A96}"/>
          </ac:spMkLst>
        </pc:spChg>
      </pc:sldChg>
      <pc:sldChg chg="addSp modSp add del mod">
        <pc:chgData name="Krzysztof Antkowiak" userId="79634fee-b084-463d-92fb-2a1d354e5f71" providerId="ADAL" clId="{451CDBB4-2EDA-4E3C-8793-31875EF856EE}" dt="2023-09-07T12:39:38.620" v="1359" actId="14100"/>
        <pc:sldMkLst>
          <pc:docMk/>
          <pc:sldMk cId="2957760880" sldId="2559"/>
        </pc:sldMkLst>
        <pc:spChg chg="mod">
          <ac:chgData name="Krzysztof Antkowiak" userId="79634fee-b084-463d-92fb-2a1d354e5f71" providerId="ADAL" clId="{451CDBB4-2EDA-4E3C-8793-31875EF856EE}" dt="2023-09-07T12:28:57.610" v="1201" actId="20577"/>
          <ac:spMkLst>
            <pc:docMk/>
            <pc:sldMk cId="2957760880" sldId="2559"/>
            <ac:spMk id="4" creationId="{1005F800-BB07-9128-762A-4858D6749A7F}"/>
          </ac:spMkLst>
        </pc:spChg>
        <pc:spChg chg="mod">
          <ac:chgData name="Krzysztof Antkowiak" userId="79634fee-b084-463d-92fb-2a1d354e5f71" providerId="ADAL" clId="{451CDBB4-2EDA-4E3C-8793-31875EF856EE}" dt="2023-09-07T12:38:39.527" v="1355" actId="255"/>
          <ac:spMkLst>
            <pc:docMk/>
            <pc:sldMk cId="2957760880" sldId="2559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2:39:38.620" v="1359" actId="14100"/>
          <ac:picMkLst>
            <pc:docMk/>
            <pc:sldMk cId="2957760880" sldId="2559"/>
            <ac:picMk id="6" creationId="{682D7356-F39C-6C7A-6C72-B8A9E5FB32E0}"/>
          </ac:picMkLst>
        </pc:picChg>
      </pc:sldChg>
      <pc:sldChg chg="addSp modSp add mod">
        <pc:chgData name="Krzysztof Antkowiak" userId="79634fee-b084-463d-92fb-2a1d354e5f71" providerId="ADAL" clId="{451CDBB4-2EDA-4E3C-8793-31875EF856EE}" dt="2023-09-07T12:34:45.367" v="1214" actId="1076"/>
        <pc:sldMkLst>
          <pc:docMk/>
          <pc:sldMk cId="3065497787" sldId="2560"/>
        </pc:sldMkLst>
        <pc:spChg chg="mod">
          <ac:chgData name="Krzysztof Antkowiak" userId="79634fee-b084-463d-92fb-2a1d354e5f71" providerId="ADAL" clId="{451CDBB4-2EDA-4E3C-8793-31875EF856EE}" dt="2023-09-07T12:25:52.307" v="1058" actId="20577"/>
          <ac:spMkLst>
            <pc:docMk/>
            <pc:sldMk cId="3065497787" sldId="2560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2:34:45.367" v="1214" actId="1076"/>
          <ac:picMkLst>
            <pc:docMk/>
            <pc:sldMk cId="3065497787" sldId="2560"/>
            <ac:picMk id="6" creationId="{562ED4F2-4BE4-764F-9DEF-D816F246F640}"/>
          </ac:picMkLst>
        </pc:picChg>
      </pc:sldChg>
      <pc:sldChg chg="addSp modSp add del mod">
        <pc:chgData name="Krzysztof Antkowiak" userId="79634fee-b084-463d-92fb-2a1d354e5f71" providerId="ADAL" clId="{451CDBB4-2EDA-4E3C-8793-31875EF856EE}" dt="2023-09-07T12:35:15.972" v="1217" actId="1076"/>
        <pc:sldMkLst>
          <pc:docMk/>
          <pc:sldMk cId="391485781" sldId="2561"/>
        </pc:sldMkLst>
        <pc:spChg chg="mod">
          <ac:chgData name="Krzysztof Antkowiak" userId="79634fee-b084-463d-92fb-2a1d354e5f71" providerId="ADAL" clId="{451CDBB4-2EDA-4E3C-8793-31875EF856EE}" dt="2023-09-07T12:27:09.983" v="1193" actId="20577"/>
          <ac:spMkLst>
            <pc:docMk/>
            <pc:sldMk cId="391485781" sldId="2561"/>
            <ac:spMk id="8" creationId="{C614CB2B-0693-C440-2CC6-AF0EEC068A96}"/>
          </ac:spMkLst>
        </pc:spChg>
        <pc:picChg chg="add mod">
          <ac:chgData name="Krzysztof Antkowiak" userId="79634fee-b084-463d-92fb-2a1d354e5f71" providerId="ADAL" clId="{451CDBB4-2EDA-4E3C-8793-31875EF856EE}" dt="2023-09-07T12:35:15.972" v="1217" actId="1076"/>
          <ac:picMkLst>
            <pc:docMk/>
            <pc:sldMk cId="391485781" sldId="2561"/>
            <ac:picMk id="6" creationId="{E4C2CD5B-B51F-5F9B-3F16-8AA71221370F}"/>
          </ac:picMkLst>
        </pc:picChg>
      </pc:sldChg>
    </pc:docChg>
  </pc:docChgLst>
  <pc:docChgLst>
    <pc:chgData name="Aleksandra Goceł" userId="766e41fa-623a-44c6-adc5-67ef6aa6cad4" providerId="ADAL" clId="{52687C69-B234-436C-B2DD-639E0F03C838}"/>
    <pc:docChg chg="undo custSel addSld delSld modSld modSection">
      <pc:chgData name="Aleksandra Goceł" userId="766e41fa-623a-44c6-adc5-67ef6aa6cad4" providerId="ADAL" clId="{52687C69-B234-436C-B2DD-639E0F03C838}" dt="2023-07-06T18:47:56.037" v="928" actId="20577"/>
      <pc:docMkLst>
        <pc:docMk/>
      </pc:docMkLst>
      <pc:sldChg chg="modSp mod">
        <pc:chgData name="Aleksandra Goceł" userId="766e41fa-623a-44c6-adc5-67ef6aa6cad4" providerId="ADAL" clId="{52687C69-B234-436C-B2DD-639E0F03C838}" dt="2023-07-06T14:00:49.738" v="11" actId="20577"/>
        <pc:sldMkLst>
          <pc:docMk/>
          <pc:sldMk cId="2639293730" sldId="2265"/>
        </pc:sldMkLst>
        <pc:spChg chg="mod">
          <ac:chgData name="Aleksandra Goceł" userId="766e41fa-623a-44c6-adc5-67ef6aa6cad4" providerId="ADAL" clId="{52687C69-B234-436C-B2DD-639E0F03C838}" dt="2023-07-06T14:00:49.738" v="11" actId="20577"/>
          <ac:spMkLst>
            <pc:docMk/>
            <pc:sldMk cId="2639293730" sldId="2265"/>
            <ac:spMk id="6" creationId="{2378EA84-7A5D-5B7C-F3F6-F611E87F1427}"/>
          </ac:spMkLst>
        </pc:spChg>
      </pc:sldChg>
      <pc:sldChg chg="modSp mod">
        <pc:chgData name="Aleksandra Goceł" userId="766e41fa-623a-44c6-adc5-67ef6aa6cad4" providerId="ADAL" clId="{52687C69-B234-436C-B2DD-639E0F03C838}" dt="2023-07-06T14:02:34.059" v="73" actId="20577"/>
        <pc:sldMkLst>
          <pc:docMk/>
          <pc:sldMk cId="2612347311" sldId="2341"/>
        </pc:sldMkLst>
        <pc:spChg chg="mod">
          <ac:chgData name="Aleksandra Goceł" userId="766e41fa-623a-44c6-adc5-67ef6aa6cad4" providerId="ADAL" clId="{52687C69-B234-436C-B2DD-639E0F03C838}" dt="2023-07-06T14:02:34.059" v="73" actId="20577"/>
          <ac:spMkLst>
            <pc:docMk/>
            <pc:sldMk cId="2612347311" sldId="2341"/>
            <ac:spMk id="2" creationId="{EA5E9E78-4E67-AD6F-F009-40DF614BE501}"/>
          </ac:spMkLst>
        </pc:spChg>
      </pc:sldChg>
      <pc:sldChg chg="modSp mod">
        <pc:chgData name="Aleksandra Goceł" userId="766e41fa-623a-44c6-adc5-67ef6aa6cad4" providerId="ADAL" clId="{52687C69-B234-436C-B2DD-639E0F03C838}" dt="2023-07-06T14:01:19.770" v="33" actId="20577"/>
        <pc:sldMkLst>
          <pc:docMk/>
          <pc:sldMk cId="251224166" sldId="2505"/>
        </pc:sldMkLst>
        <pc:spChg chg="mod">
          <ac:chgData name="Aleksandra Goceł" userId="766e41fa-623a-44c6-adc5-67ef6aa6cad4" providerId="ADAL" clId="{52687C69-B234-436C-B2DD-639E0F03C838}" dt="2023-07-06T14:01:19.770" v="33" actId="20577"/>
          <ac:spMkLst>
            <pc:docMk/>
            <pc:sldMk cId="251224166" sldId="2505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34.323" v="37" actId="20577"/>
        <pc:sldMkLst>
          <pc:docMk/>
          <pc:sldMk cId="4098502519" sldId="2529"/>
        </pc:sldMkLst>
        <pc:spChg chg="mod">
          <ac:chgData name="Aleksandra Goceł" userId="766e41fa-623a-44c6-adc5-67ef6aa6cad4" providerId="ADAL" clId="{52687C69-B234-436C-B2DD-639E0F03C838}" dt="2023-07-06T14:01:34.323" v="37" actId="20577"/>
          <ac:spMkLst>
            <pc:docMk/>
            <pc:sldMk cId="4098502519" sldId="2529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47.675" v="43" actId="20577"/>
        <pc:sldMkLst>
          <pc:docMk/>
          <pc:sldMk cId="3098742535" sldId="2530"/>
        </pc:sldMkLst>
        <pc:spChg chg="mod">
          <ac:chgData name="Aleksandra Goceł" userId="766e41fa-623a-44c6-adc5-67ef6aa6cad4" providerId="ADAL" clId="{52687C69-B234-436C-B2DD-639E0F03C838}" dt="2023-07-06T14:01:47.675" v="43" actId="20577"/>
          <ac:spMkLst>
            <pc:docMk/>
            <pc:sldMk cId="3098742535" sldId="2530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52.779" v="45" actId="20577"/>
        <pc:sldMkLst>
          <pc:docMk/>
          <pc:sldMk cId="3278586874" sldId="2531"/>
        </pc:sldMkLst>
        <pc:spChg chg="mod">
          <ac:chgData name="Aleksandra Goceł" userId="766e41fa-623a-44c6-adc5-67ef6aa6cad4" providerId="ADAL" clId="{52687C69-B234-436C-B2DD-639E0F03C838}" dt="2023-07-06T14:01:52.779" v="45" actId="20577"/>
          <ac:spMkLst>
            <pc:docMk/>
            <pc:sldMk cId="3278586874" sldId="2531"/>
            <ac:spMk id="2" creationId="{DB4231FB-FCF2-B711-690B-A6DC37B91939}"/>
          </ac:spMkLst>
        </pc:spChg>
      </pc:sldChg>
      <pc:sldChg chg="addSp delSp modSp mod">
        <pc:chgData name="Aleksandra Goceł" userId="766e41fa-623a-44c6-adc5-67ef6aa6cad4" providerId="ADAL" clId="{52687C69-B234-436C-B2DD-639E0F03C838}" dt="2023-07-06T16:54:03.218" v="244" actId="2711"/>
        <pc:sldMkLst>
          <pc:docMk/>
          <pc:sldMk cId="3108763151" sldId="2533"/>
        </pc:sldMkLst>
        <pc:spChg chg="mod">
          <ac:chgData name="Aleksandra Goceł" userId="766e41fa-623a-44c6-adc5-67ef6aa6cad4" providerId="ADAL" clId="{52687C69-B234-436C-B2DD-639E0F03C838}" dt="2023-07-06T14:01:59.443" v="55" actId="20577"/>
          <ac:spMkLst>
            <pc:docMk/>
            <pc:sldMk cId="3108763151" sldId="2533"/>
            <ac:spMk id="2" creationId="{DB4231FB-FCF2-B711-690B-A6DC37B91939}"/>
          </ac:spMkLst>
        </pc:spChg>
        <pc:spChg chg="add mod">
          <ac:chgData name="Aleksandra Goceł" userId="766e41fa-623a-44c6-adc5-67ef6aa6cad4" providerId="ADAL" clId="{52687C69-B234-436C-B2DD-639E0F03C838}" dt="2023-07-06T14:13:25.537" v="107" actId="20577"/>
          <ac:spMkLst>
            <pc:docMk/>
            <pc:sldMk cId="3108763151" sldId="2533"/>
            <ac:spMk id="3" creationId="{B53E8506-3956-ABFE-5D77-E31F992F9800}"/>
          </ac:spMkLst>
        </pc:spChg>
        <pc:spChg chg="add del mod">
          <ac:chgData name="Aleksandra Goceł" userId="766e41fa-623a-44c6-adc5-67ef6aa6cad4" providerId="ADAL" clId="{52687C69-B234-436C-B2DD-639E0F03C838}" dt="2023-07-06T16:00:16.431" v="177" actId="478"/>
          <ac:spMkLst>
            <pc:docMk/>
            <pc:sldMk cId="3108763151" sldId="2533"/>
            <ac:spMk id="6" creationId="{6580B95F-49EE-E8DB-D76B-927162853A24}"/>
          </ac:spMkLst>
        </pc:spChg>
        <pc:spChg chg="mod">
          <ac:chgData name="Aleksandra Goceł" userId="766e41fa-623a-44c6-adc5-67ef6aa6cad4" providerId="ADAL" clId="{52687C69-B234-436C-B2DD-639E0F03C838}" dt="2023-07-06T14:24:52.739" v="111" actId="20577"/>
          <ac:spMkLst>
            <pc:docMk/>
            <pc:sldMk cId="3108763151" sldId="2533"/>
            <ac:spMk id="7" creationId="{7609A1A7-E164-EAB9-D347-383AEAB44705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8" creationId="{5F963642-B07E-88E6-C248-679377989BD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9" creationId="{6A101840-DD23-36AE-B3DD-3038298AC6D6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0" creationId="{4151105D-E719-1F73-B03C-046DFE5B2EA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1" creationId="{6FBFA145-C820-DA77-7BA5-1693556A4C7F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2" creationId="{272D41DE-A632-5BF8-B298-5263D310C9CA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3" creationId="{464F6AD5-E07B-25F9-58E9-84E731011DC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4" creationId="{C5D73A66-D26D-598E-ECDB-EEE30121129E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5" creationId="{1C17DC6F-8E99-EF63-B7EC-2B7AE6D83626}"/>
          </ac:spMkLst>
        </pc:spChg>
        <pc:spChg chg="add del mod">
          <ac:chgData name="Aleksandra Goceł" userId="766e41fa-623a-44c6-adc5-67ef6aa6cad4" providerId="ADAL" clId="{52687C69-B234-436C-B2DD-639E0F03C838}" dt="2023-07-06T16:23:54.654" v="181"/>
          <ac:spMkLst>
            <pc:docMk/>
            <pc:sldMk cId="3108763151" sldId="2533"/>
            <ac:spMk id="16" creationId="{552559E9-F7EC-1A2D-34D5-0CB478F9C23C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28" creationId="{3E108B68-FB38-E0DB-7D64-CAE0FBB28485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29" creationId="{87F612A6-5610-3E30-5C19-2589FBAE28C1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0" creationId="{522826EE-BE15-AF85-106B-3FEF8B450B8E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1" creationId="{75B00D66-EB78-30A9-2FCF-BEE78B18A22F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2" creationId="{0431E33E-4F67-8D1C-CCD8-41F5B92F3BFA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3" creationId="{7A0E0785-7A06-B147-E37D-EC0AF60D13E9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4" creationId="{EFD6BF51-F4C2-B458-FB9D-4BCE3ED40AE8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5" creationId="{32A55B84-CEE8-D5FB-414D-2FAF58D43000}"/>
          </ac:spMkLst>
        </pc:spChg>
        <pc:spChg chg="add del mod">
          <ac:chgData name="Aleksandra Goceł" userId="766e41fa-623a-44c6-adc5-67ef6aa6cad4" providerId="ADAL" clId="{52687C69-B234-436C-B2DD-639E0F03C838}" dt="2023-07-06T16:24:03.406" v="183"/>
          <ac:spMkLst>
            <pc:docMk/>
            <pc:sldMk cId="3108763151" sldId="2533"/>
            <ac:spMk id="36" creationId="{6551144D-56BC-A95B-8FCB-01AA1ACBFD36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47" creationId="{7C367A5C-618A-E613-BB26-A21B87915737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48" creationId="{5979D3AA-0CBA-DE20-3F9E-57A872B0E091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49" creationId="{A071B0CA-5F99-70B4-0820-5B8D0E4342D4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0" creationId="{4E810B13-ABDD-B927-BCE1-347B425B8F7F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1" creationId="{18449879-3EA9-0D07-CD39-0CC6EB551858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2" creationId="{D1782F39-51D1-479A-3EAF-EC3C04C108CB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3" creationId="{E86F9209-4599-5C93-A4AD-2D0914485960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4" creationId="{9E3691CF-E834-8B08-8944-7D0252A46C94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5" creationId="{714DBC0A-ED8D-3370-CF3F-25AA4BAABD7D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6" creationId="{0E07B36E-7E42-2061-C850-FD93F0618F3B}"/>
          </ac:spMkLst>
        </pc:spChg>
        <pc:spChg chg="add del mod">
          <ac:chgData name="Aleksandra Goceł" userId="766e41fa-623a-44c6-adc5-67ef6aa6cad4" providerId="ADAL" clId="{52687C69-B234-436C-B2DD-639E0F03C838}" dt="2023-07-06T16:25:28.204" v="199"/>
          <ac:spMkLst>
            <pc:docMk/>
            <pc:sldMk cId="3108763151" sldId="2533"/>
            <ac:spMk id="57" creationId="{3ADE5B90-C3F5-5F24-9769-03E908A9927F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3" creationId="{22BF1EC8-A260-AFC5-CACF-DD147020B767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4" creationId="{141703FA-A8FA-9FC6-06F1-20B971C69F90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5" creationId="{10641F2B-8257-E500-A332-67F87EB88997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6" creationId="{83C4EEE5-E37C-6504-9481-226C4CA00918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7" creationId="{8331967E-A734-C709-2791-1CF75607D539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8" creationId="{53D46176-1566-31B7-9468-4C90C2A8D89F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79" creationId="{417CA0D2-D07F-6F48-0779-2B4A372392C4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80" creationId="{A570BDA8-33F8-4330-4DA2-6F93951F6781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81" creationId="{7E21A288-4F17-B13F-CD46-60C57F427AB3}"/>
          </ac:spMkLst>
        </pc:spChg>
        <pc:spChg chg="add del mod">
          <ac:chgData name="Aleksandra Goceł" userId="766e41fa-623a-44c6-adc5-67ef6aa6cad4" providerId="ADAL" clId="{52687C69-B234-436C-B2DD-639E0F03C838}" dt="2023-07-06T16:41:05.693" v="201" actId="478"/>
          <ac:spMkLst>
            <pc:docMk/>
            <pc:sldMk cId="3108763151" sldId="2533"/>
            <ac:spMk id="82" creationId="{7C786D1F-D936-D177-2BA7-C5A8C0DF8F80}"/>
          </ac:spMkLst>
        </pc:spChg>
        <pc:spChg chg="add del mod">
          <ac:chgData name="Aleksandra Goceł" userId="766e41fa-623a-44c6-adc5-67ef6aa6cad4" providerId="ADAL" clId="{52687C69-B234-436C-B2DD-639E0F03C838}" dt="2023-07-06T16:53:48.487" v="242" actId="478"/>
          <ac:spMkLst>
            <pc:docMk/>
            <pc:sldMk cId="3108763151" sldId="2533"/>
            <ac:spMk id="93" creationId="{07291CEE-45EF-FDA6-5CB0-19B05EBA6E1F}"/>
          </ac:spMkLst>
        </pc:spChg>
        <pc:spChg chg="add mod">
          <ac:chgData name="Aleksandra Goceł" userId="766e41fa-623a-44c6-adc5-67ef6aa6cad4" providerId="ADAL" clId="{52687C69-B234-436C-B2DD-639E0F03C838}" dt="2023-07-06T16:44:23.017" v="232" actId="14100"/>
          <ac:spMkLst>
            <pc:docMk/>
            <pc:sldMk cId="3108763151" sldId="2533"/>
            <ac:spMk id="94" creationId="{2DEB06A5-310D-3680-2C74-329B55B1D63B}"/>
          </ac:spMkLst>
        </pc:spChg>
        <pc:spChg chg="add mod">
          <ac:chgData name="Aleksandra Goceł" userId="766e41fa-623a-44c6-adc5-67ef6aa6cad4" providerId="ADAL" clId="{52687C69-B234-436C-B2DD-639E0F03C838}" dt="2023-07-06T16:44:33.687" v="234" actId="14100"/>
          <ac:spMkLst>
            <pc:docMk/>
            <pc:sldMk cId="3108763151" sldId="2533"/>
            <ac:spMk id="95" creationId="{F0802CE4-98B5-E777-78D8-7ADFEAA714E7}"/>
          </ac:spMkLst>
        </pc:spChg>
        <pc:spChg chg="add mod">
          <ac:chgData name="Aleksandra Goceł" userId="766e41fa-623a-44c6-adc5-67ef6aa6cad4" providerId="ADAL" clId="{52687C69-B234-436C-B2DD-639E0F03C838}" dt="2023-07-06T16:44:56.134" v="239" actId="1076"/>
          <ac:spMkLst>
            <pc:docMk/>
            <pc:sldMk cId="3108763151" sldId="2533"/>
            <ac:spMk id="96" creationId="{02038087-F916-1FA8-C816-3D4DC28E150F}"/>
          </ac:spMkLst>
        </pc:spChg>
        <pc:spChg chg="add mod">
          <ac:chgData name="Aleksandra Goceł" userId="766e41fa-623a-44c6-adc5-67ef6aa6cad4" providerId="ADAL" clId="{52687C69-B234-436C-B2DD-639E0F03C838}" dt="2023-07-06T16:44:11.064" v="228" actId="14100"/>
          <ac:spMkLst>
            <pc:docMk/>
            <pc:sldMk cId="3108763151" sldId="2533"/>
            <ac:spMk id="97" creationId="{D0338515-08D2-7E17-C367-BA92B2F625BC}"/>
          </ac:spMkLst>
        </pc:spChg>
        <pc:spChg chg="add mod">
          <ac:chgData name="Aleksandra Goceł" userId="766e41fa-623a-44c6-adc5-67ef6aa6cad4" providerId="ADAL" clId="{52687C69-B234-436C-B2DD-639E0F03C838}" dt="2023-07-06T16:44:47.104" v="238" actId="14100"/>
          <ac:spMkLst>
            <pc:docMk/>
            <pc:sldMk cId="3108763151" sldId="2533"/>
            <ac:spMk id="98" creationId="{2CEFD2BF-0106-04FF-CE7B-8C5EA43D046F}"/>
          </ac:spMkLst>
        </pc:spChg>
        <pc:spChg chg="add mod">
          <ac:chgData name="Aleksandra Goceł" userId="766e41fa-623a-44c6-adc5-67ef6aa6cad4" providerId="ADAL" clId="{52687C69-B234-436C-B2DD-639E0F03C838}" dt="2023-07-06T16:43:25.881" v="223" actId="255"/>
          <ac:spMkLst>
            <pc:docMk/>
            <pc:sldMk cId="3108763151" sldId="2533"/>
            <ac:spMk id="99" creationId="{890D7E7B-EB6A-7D8D-EF71-2A20626D422C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00" creationId="{57AA8574-3F12-8766-CF85-303E1F5D9723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01" creationId="{00D90090-DC1F-D2F8-DE90-390E782BC101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02" creationId="{C3AC4BC3-C7F0-58FA-3972-AD07A947421D}"/>
          </ac:spMkLst>
        </pc:spChg>
        <pc:spChg chg="add mod">
          <ac:chgData name="Aleksandra Goceł" userId="766e41fa-623a-44c6-adc5-67ef6aa6cad4" providerId="ADAL" clId="{52687C69-B234-436C-B2DD-639E0F03C838}" dt="2023-07-06T16:43:08.105" v="220" actId="255"/>
          <ac:spMkLst>
            <pc:docMk/>
            <pc:sldMk cId="3108763151" sldId="2533"/>
            <ac:spMk id="135" creationId="{64F2ADD3-F9E7-CC04-EA85-398284FC5216}"/>
          </ac:spMkLst>
        </pc:spChg>
        <pc:spChg chg="add mod">
          <ac:chgData name="Aleksandra Goceł" userId="766e41fa-623a-44c6-adc5-67ef6aa6cad4" providerId="ADAL" clId="{52687C69-B234-436C-B2DD-639E0F03C838}" dt="2023-07-06T16:54:03.218" v="244" actId="2711"/>
          <ac:spMkLst>
            <pc:docMk/>
            <pc:sldMk cId="3108763151" sldId="2533"/>
            <ac:spMk id="171" creationId="{DB16D39E-47C4-D1E9-4045-8A2DDABC71DD}"/>
          </ac:spMkLst>
        </pc:sp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17" creationId="{3F2DD37C-AE0F-E6CA-1790-5784DF27124C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18" creationId="{896CC54A-4BF1-7CD5-AB65-BF12383C285A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19" creationId="{BF6467E6-EB3B-313D-1E79-B35F9F6DAFE9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0" creationId="{20FFE702-965D-EB0B-C1B1-CF5D8252ACCB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1" creationId="{7901AA06-005A-DDD3-8698-77429446BAEF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2" creationId="{02DF1DB0-6839-4B14-C08A-D7F93D524C33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3" creationId="{6DE27636-A942-506D-1D68-39A9E70C2566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4" creationId="{BF0ED743-98B3-E41C-8866-4F8857020E4A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5" creationId="{81CD44F7-95F0-5364-9CED-3C8342E84B5E}"/>
          </ac:cxnSpMkLst>
        </pc:cxnChg>
        <pc:cxnChg chg="add del mod">
          <ac:chgData name="Aleksandra Goceł" userId="766e41fa-623a-44c6-adc5-67ef6aa6cad4" providerId="ADAL" clId="{52687C69-B234-436C-B2DD-639E0F03C838}" dt="2023-07-06T16:23:54.654" v="181"/>
          <ac:cxnSpMkLst>
            <pc:docMk/>
            <pc:sldMk cId="3108763151" sldId="2533"/>
            <ac:cxnSpMk id="26" creationId="{428E8677-49A8-3D62-1611-3200A58D4720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37" creationId="{AC1B06D1-0A5A-9FCA-BDCA-B49DFD87D47F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38" creationId="{E0A07114-C3ED-11D3-CFF4-8CA29EE6C62D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39" creationId="{181EA045-E10B-F2BD-FDCE-A2C361092AA9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0" creationId="{42C8BB5E-08D1-5AAD-6253-163DD0A3F941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1" creationId="{B1AD75B0-7355-D9F5-98D7-097ACE52D07A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2" creationId="{70751736-B271-ED92-1076-677BC4497441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3" creationId="{E75F0156-A2F0-FFA1-5023-BAEE7DAE3AAF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4" creationId="{57A2002F-A6EF-D837-0C96-46286BBDD3A3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5" creationId="{611F1319-D3FF-008B-BE25-0421CE27854A}"/>
          </ac:cxnSpMkLst>
        </pc:cxnChg>
        <pc:cxnChg chg="add del mod">
          <ac:chgData name="Aleksandra Goceł" userId="766e41fa-623a-44c6-adc5-67ef6aa6cad4" providerId="ADAL" clId="{52687C69-B234-436C-B2DD-639E0F03C838}" dt="2023-07-06T16:24:03.406" v="183"/>
          <ac:cxnSpMkLst>
            <pc:docMk/>
            <pc:sldMk cId="3108763151" sldId="2533"/>
            <ac:cxnSpMk id="46" creationId="{435E4146-25DF-ECBE-AE1D-1178C27F1B62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58" creationId="{B70E3955-B493-BBFF-9DC8-1BE65D040AC4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59" creationId="{B366FF4B-1041-1554-D591-9963C30A026E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0" creationId="{BEDC800B-D52E-6AED-52E0-5259E6365A87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1" creationId="{22D72452-14F8-5FCB-31D4-17B5D96FA72E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2" creationId="{7DF959D0-7E80-0784-F07D-AE9F2C652ADD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3" creationId="{2BD62B58-4CB7-4756-7F8F-188391267CD5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4" creationId="{0D7748A8-F4CC-747A-767B-29C0F7E19144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5" creationId="{89E66EA3-3889-873E-2B2A-27C64AD3B23B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6" creationId="{2BF24543-7AEF-9EE7-0E4A-5A566A8C36B1}"/>
          </ac:cxnSpMkLst>
        </pc:cxnChg>
        <pc:cxnChg chg="add del mod">
          <ac:chgData name="Aleksandra Goceł" userId="766e41fa-623a-44c6-adc5-67ef6aa6cad4" providerId="ADAL" clId="{52687C69-B234-436C-B2DD-639E0F03C838}" dt="2023-07-06T16:25:28.204" v="199"/>
          <ac:cxnSpMkLst>
            <pc:docMk/>
            <pc:sldMk cId="3108763151" sldId="2533"/>
            <ac:cxnSpMk id="67" creationId="{458AC329-D1E4-6C8F-9B17-4E43AB651229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3" creationId="{2BEEFFA3-D453-9CCC-E789-F322C2971546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4" creationId="{F470D25E-789C-604A-554A-A2D868E7714B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5" creationId="{AFBD420F-431B-363D-850F-DAD83E9A76B1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6" creationId="{77480255-639D-8B01-4618-C3AC0840474F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7" creationId="{83E6FEF4-7340-7D8E-518B-53D2FF306BF3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8" creationId="{B4575A5F-491D-0971-0A9F-02273DEBF583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89" creationId="{3D86AF16-8034-EE1C-D921-5F98FAAA0B97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90" creationId="{C12C5275-A78F-ADAE-CE96-D381DD030087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91" creationId="{6C61D10B-7CE6-B4FB-FF8C-D318FA9FD2D8}"/>
          </ac:cxnSpMkLst>
        </pc:cxnChg>
        <pc:cxnChg chg="add del mod">
          <ac:chgData name="Aleksandra Goceł" userId="766e41fa-623a-44c6-adc5-67ef6aa6cad4" providerId="ADAL" clId="{52687C69-B234-436C-B2DD-639E0F03C838}" dt="2023-07-06T16:41:05.693" v="201" actId="478"/>
          <ac:cxnSpMkLst>
            <pc:docMk/>
            <pc:sldMk cId="3108763151" sldId="2533"/>
            <ac:cxnSpMk id="92" creationId="{A25CA83E-74D5-D403-5297-2B4E7F2D848F}"/>
          </ac:cxnSpMkLst>
        </pc:cxnChg>
        <pc:cxnChg chg="add mod">
          <ac:chgData name="Aleksandra Goceł" userId="766e41fa-623a-44c6-adc5-67ef6aa6cad4" providerId="ADAL" clId="{52687C69-B234-436C-B2DD-639E0F03C838}" dt="2023-07-06T16:53:48.487" v="242" actId="478"/>
          <ac:cxnSpMkLst>
            <pc:docMk/>
            <pc:sldMk cId="3108763151" sldId="2533"/>
            <ac:cxnSpMk id="103" creationId="{51302A21-0983-CB64-F129-44CA5D2BC9E3}"/>
          </ac:cxnSpMkLst>
        </pc:cxnChg>
        <pc:cxnChg chg="add mod">
          <ac:chgData name="Aleksandra Goceł" userId="766e41fa-623a-44c6-adc5-67ef6aa6cad4" providerId="ADAL" clId="{52687C69-B234-436C-B2DD-639E0F03C838}" dt="2023-07-06T16:53:48.487" v="242" actId="478"/>
          <ac:cxnSpMkLst>
            <pc:docMk/>
            <pc:sldMk cId="3108763151" sldId="2533"/>
            <ac:cxnSpMk id="104" creationId="{48FA0335-A7A9-C29B-A7F6-F767AB1854F0}"/>
          </ac:cxnSpMkLst>
        </pc:cxnChg>
        <pc:cxnChg chg="add mod">
          <ac:chgData name="Aleksandra Goceł" userId="766e41fa-623a-44c6-adc5-67ef6aa6cad4" providerId="ADAL" clId="{52687C69-B234-436C-B2DD-639E0F03C838}" dt="2023-07-06T16:53:48.487" v="242" actId="478"/>
          <ac:cxnSpMkLst>
            <pc:docMk/>
            <pc:sldMk cId="3108763151" sldId="2533"/>
            <ac:cxnSpMk id="105" creationId="{2525D294-6C43-176B-F382-3848439AB07E}"/>
          </ac:cxnSpMkLst>
        </pc:cxnChg>
        <pc:cxnChg chg="add mod">
          <ac:chgData name="Aleksandra Goceł" userId="766e41fa-623a-44c6-adc5-67ef6aa6cad4" providerId="ADAL" clId="{52687C69-B234-436C-B2DD-639E0F03C838}" dt="2023-07-06T16:44:23.017" v="232" actId="14100"/>
          <ac:cxnSpMkLst>
            <pc:docMk/>
            <pc:sldMk cId="3108763151" sldId="2533"/>
            <ac:cxnSpMk id="106" creationId="{3E74633E-C880-FD47-5E6D-99E22148FD61}"/>
          </ac:cxnSpMkLst>
        </pc:cxnChg>
        <pc:cxnChg chg="add mod">
          <ac:chgData name="Aleksandra Goceł" userId="766e41fa-623a-44c6-adc5-67ef6aa6cad4" providerId="ADAL" clId="{52687C69-B234-436C-B2DD-639E0F03C838}" dt="2023-07-06T16:44:11.064" v="228" actId="14100"/>
          <ac:cxnSpMkLst>
            <pc:docMk/>
            <pc:sldMk cId="3108763151" sldId="2533"/>
            <ac:cxnSpMk id="107" creationId="{3192D03B-9431-5ABB-C2E6-4A4230344E37}"/>
          </ac:cxnSpMkLst>
        </pc:cxnChg>
        <pc:cxnChg chg="add mod">
          <ac:chgData name="Aleksandra Goceł" userId="766e41fa-623a-44c6-adc5-67ef6aa6cad4" providerId="ADAL" clId="{52687C69-B234-436C-B2DD-639E0F03C838}" dt="2023-07-06T16:44:47.104" v="238" actId="14100"/>
          <ac:cxnSpMkLst>
            <pc:docMk/>
            <pc:sldMk cId="3108763151" sldId="2533"/>
            <ac:cxnSpMk id="108" creationId="{C25DA0A5-F940-B37C-143A-235564BC7FCB}"/>
          </ac:cxnSpMkLst>
        </pc:cxnChg>
        <pc:cxnChg chg="add mod">
          <ac:chgData name="Aleksandra Goceł" userId="766e41fa-623a-44c6-adc5-67ef6aa6cad4" providerId="ADAL" clId="{52687C69-B234-436C-B2DD-639E0F03C838}" dt="2023-07-06T16:44:47.104" v="238" actId="14100"/>
          <ac:cxnSpMkLst>
            <pc:docMk/>
            <pc:sldMk cId="3108763151" sldId="2533"/>
            <ac:cxnSpMk id="109" creationId="{1B775D36-DE3A-DCA5-0BAF-485692576373}"/>
          </ac:cxnSpMkLst>
        </pc:cxnChg>
        <pc:cxnChg chg="add mod">
          <ac:chgData name="Aleksandra Goceł" userId="766e41fa-623a-44c6-adc5-67ef6aa6cad4" providerId="ADAL" clId="{52687C69-B234-436C-B2DD-639E0F03C838}" dt="2023-07-06T16:44:56.134" v="239" actId="1076"/>
          <ac:cxnSpMkLst>
            <pc:docMk/>
            <pc:sldMk cId="3108763151" sldId="2533"/>
            <ac:cxnSpMk id="110" creationId="{E96ACE79-BB19-E1F6-1E28-BBA1FFFDCB5E}"/>
          </ac:cxnSpMkLst>
        </pc:cxnChg>
        <pc:cxnChg chg="add mod">
          <ac:chgData name="Aleksandra Goceł" userId="766e41fa-623a-44c6-adc5-67ef6aa6cad4" providerId="ADAL" clId="{52687C69-B234-436C-B2DD-639E0F03C838}" dt="2023-07-06T16:43:19.242" v="222" actId="14100"/>
          <ac:cxnSpMkLst>
            <pc:docMk/>
            <pc:sldMk cId="3108763151" sldId="2533"/>
            <ac:cxnSpMk id="111" creationId="{A3007C38-F7D5-CE13-F9BD-4E31C1E569C6}"/>
          </ac:cxnSpMkLst>
        </pc:cxnChg>
        <pc:cxnChg chg="add mod">
          <ac:chgData name="Aleksandra Goceł" userId="766e41fa-623a-44c6-adc5-67ef6aa6cad4" providerId="ADAL" clId="{52687C69-B234-436C-B2DD-639E0F03C838}" dt="2023-07-06T16:43:19.242" v="222" actId="14100"/>
          <ac:cxnSpMkLst>
            <pc:docMk/>
            <pc:sldMk cId="3108763151" sldId="2533"/>
            <ac:cxnSpMk id="112" creationId="{359BF761-29AA-2E4B-AA20-E5E889E5BECC}"/>
          </ac:cxnSpMkLst>
        </pc:cxnChg>
      </pc:sldChg>
      <pc:sldChg chg="del">
        <pc:chgData name="Aleksandra Goceł" userId="766e41fa-623a-44c6-adc5-67ef6aa6cad4" providerId="ADAL" clId="{52687C69-B234-436C-B2DD-639E0F03C838}" dt="2023-07-06T14:02:05.831" v="56" actId="2696"/>
        <pc:sldMkLst>
          <pc:docMk/>
          <pc:sldMk cId="3471227184" sldId="2534"/>
        </pc:sldMkLst>
      </pc:sldChg>
      <pc:sldChg chg="del">
        <pc:chgData name="Aleksandra Goceł" userId="766e41fa-623a-44c6-adc5-67ef6aa6cad4" providerId="ADAL" clId="{52687C69-B234-436C-B2DD-639E0F03C838}" dt="2023-07-06T14:02:09.962" v="57" actId="2696"/>
        <pc:sldMkLst>
          <pc:docMk/>
          <pc:sldMk cId="1557945215" sldId="2535"/>
        </pc:sldMkLst>
      </pc:sldChg>
      <pc:sldChg chg="del">
        <pc:chgData name="Aleksandra Goceł" userId="766e41fa-623a-44c6-adc5-67ef6aa6cad4" providerId="ADAL" clId="{52687C69-B234-436C-B2DD-639E0F03C838}" dt="2023-07-06T14:02:12.031" v="58" actId="2696"/>
        <pc:sldMkLst>
          <pc:docMk/>
          <pc:sldMk cId="1570969849" sldId="2536"/>
        </pc:sldMkLst>
      </pc:sldChg>
      <pc:sldChg chg="modSp mod">
        <pc:chgData name="Aleksandra Goceł" userId="766e41fa-623a-44c6-adc5-67ef6aa6cad4" providerId="ADAL" clId="{52687C69-B234-436C-B2DD-639E0F03C838}" dt="2023-07-06T14:01:27.274" v="35" actId="20577"/>
        <pc:sldMkLst>
          <pc:docMk/>
          <pc:sldMk cId="2539899774" sldId="2545"/>
        </pc:sldMkLst>
        <pc:spChg chg="mod">
          <ac:chgData name="Aleksandra Goceł" userId="766e41fa-623a-44c6-adc5-67ef6aa6cad4" providerId="ADAL" clId="{52687C69-B234-436C-B2DD-639E0F03C838}" dt="2023-07-06T14:01:27.274" v="35" actId="20577"/>
          <ac:spMkLst>
            <pc:docMk/>
            <pc:sldMk cId="2539899774" sldId="2545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38.539" v="39" actId="20577"/>
        <pc:sldMkLst>
          <pc:docMk/>
          <pc:sldMk cId="2955636822" sldId="2547"/>
        </pc:sldMkLst>
        <pc:spChg chg="mod">
          <ac:chgData name="Aleksandra Goceł" userId="766e41fa-623a-44c6-adc5-67ef6aa6cad4" providerId="ADAL" clId="{52687C69-B234-436C-B2DD-639E0F03C838}" dt="2023-07-06T14:01:38.539" v="39" actId="20577"/>
          <ac:spMkLst>
            <pc:docMk/>
            <pc:sldMk cId="2955636822" sldId="2547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08.594" v="23" actId="20577"/>
        <pc:sldMkLst>
          <pc:docMk/>
          <pc:sldMk cId="1033938872" sldId="2548"/>
        </pc:sldMkLst>
        <pc:spChg chg="mod">
          <ac:chgData name="Aleksandra Goceł" userId="766e41fa-623a-44c6-adc5-67ef6aa6cad4" providerId="ADAL" clId="{52687C69-B234-436C-B2DD-639E0F03C838}" dt="2023-07-06T14:01:08.594" v="23" actId="20577"/>
          <ac:spMkLst>
            <pc:docMk/>
            <pc:sldMk cId="1033938872" sldId="2548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1:43.187" v="41" actId="20577"/>
        <pc:sldMkLst>
          <pc:docMk/>
          <pc:sldMk cId="1096387949" sldId="2549"/>
        </pc:sldMkLst>
        <pc:spChg chg="mod">
          <ac:chgData name="Aleksandra Goceł" userId="766e41fa-623a-44c6-adc5-67ef6aa6cad4" providerId="ADAL" clId="{52687C69-B234-436C-B2DD-639E0F03C838}" dt="2023-07-06T14:01:43.187" v="41" actId="20577"/>
          <ac:spMkLst>
            <pc:docMk/>
            <pc:sldMk cId="1096387949" sldId="2549"/>
            <ac:spMk id="2" creationId="{DB4231FB-FCF2-B711-690B-A6DC37B91939}"/>
          </ac:spMkLst>
        </pc:spChg>
      </pc:sldChg>
      <pc:sldChg chg="modSp mod">
        <pc:chgData name="Aleksandra Goceł" userId="766e41fa-623a-44c6-adc5-67ef6aa6cad4" providerId="ADAL" clId="{52687C69-B234-436C-B2DD-639E0F03C838}" dt="2023-07-06T14:00:59.971" v="13" actId="20577"/>
        <pc:sldMkLst>
          <pc:docMk/>
          <pc:sldMk cId="1027744822" sldId="2550"/>
        </pc:sldMkLst>
        <pc:spChg chg="mod">
          <ac:chgData name="Aleksandra Goceł" userId="766e41fa-623a-44c6-adc5-67ef6aa6cad4" providerId="ADAL" clId="{52687C69-B234-436C-B2DD-639E0F03C838}" dt="2023-07-06T14:00:59.971" v="13" actId="20577"/>
          <ac:spMkLst>
            <pc:docMk/>
            <pc:sldMk cId="1027744822" sldId="2550"/>
            <ac:spMk id="2" creationId="{DB4231FB-FCF2-B711-690B-A6DC37B91939}"/>
          </ac:spMkLst>
        </pc:spChg>
      </pc:sldChg>
      <pc:sldChg chg="addSp delSp modSp add mod">
        <pc:chgData name="Aleksandra Goceł" userId="766e41fa-623a-44c6-adc5-67ef6aa6cad4" providerId="ADAL" clId="{52687C69-B234-436C-B2DD-639E0F03C838}" dt="2023-07-06T17:28:27.079" v="451" actId="20577"/>
        <pc:sldMkLst>
          <pc:docMk/>
          <pc:sldMk cId="564617263" sldId="2551"/>
        </pc:sldMkLst>
        <pc:spChg chg="add del mod">
          <ac:chgData name="Aleksandra Goceł" userId="766e41fa-623a-44c6-adc5-67ef6aa6cad4" providerId="ADAL" clId="{52687C69-B234-436C-B2DD-639E0F03C838}" dt="2023-07-06T17:12:01.198" v="266" actId="20577"/>
          <ac:spMkLst>
            <pc:docMk/>
            <pc:sldMk cId="564617263" sldId="2551"/>
            <ac:spMk id="3" creationId="{2C40C120-6288-67B5-45ED-67CEA20EB5EB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4" creationId="{252A797E-34A8-CE07-7FD6-37D12C9944A5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6" creationId="{A9551332-B589-398E-01B3-2D2A4E0CDFF8}"/>
          </ac:spMkLst>
        </pc:spChg>
        <pc:spChg chg="mod">
          <ac:chgData name="Aleksandra Goceł" userId="766e41fa-623a-44c6-adc5-67ef6aa6cad4" providerId="ADAL" clId="{52687C69-B234-436C-B2DD-639E0F03C838}" dt="2023-07-06T14:25:28.328" v="174" actId="20577"/>
          <ac:spMkLst>
            <pc:docMk/>
            <pc:sldMk cId="564617263" sldId="2551"/>
            <ac:spMk id="7" creationId="{7609A1A7-E164-EAB9-D347-383AEAB44705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8" creationId="{3551684D-0E89-BC51-FA64-15F36361F3C9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9" creationId="{1787004D-6F09-65E0-DD62-BF7A3D1D7700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0" creationId="{AF59F2D2-56C1-BF45-67DC-57E95CF73DEA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1" creationId="{9E5AB509-83C3-524F-DC55-7F2C57CA1268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2" creationId="{B87C3DD6-5CC3-9E73-80DC-615E2228BCCA}"/>
          </ac:spMkLst>
        </pc:spChg>
        <pc:spChg chg="add mod">
          <ac:chgData name="Aleksandra Goceł" userId="766e41fa-623a-44c6-adc5-67ef6aa6cad4" providerId="ADAL" clId="{52687C69-B234-436C-B2DD-639E0F03C838}" dt="2023-07-06T17:27:12.875" v="445" actId="1076"/>
          <ac:spMkLst>
            <pc:docMk/>
            <pc:sldMk cId="564617263" sldId="2551"/>
            <ac:spMk id="13" creationId="{2980E872-C900-37DB-9290-0A22B90B449E}"/>
          </ac:spMkLst>
        </pc:spChg>
        <pc:spChg chg="add mod">
          <ac:chgData name="Aleksandra Goceł" userId="766e41fa-623a-44c6-adc5-67ef6aa6cad4" providerId="ADAL" clId="{52687C69-B234-436C-B2DD-639E0F03C838}" dt="2023-07-06T17:10:39.026" v="245"/>
          <ac:spMkLst>
            <pc:docMk/>
            <pc:sldMk cId="564617263" sldId="2551"/>
            <ac:spMk id="21" creationId="{C41D1643-51E9-D02B-0606-4B57295586AF}"/>
          </ac:spMkLst>
        </pc:spChg>
        <pc:spChg chg="add mod">
          <ac:chgData name="Aleksandra Goceł" userId="766e41fa-623a-44c6-adc5-67ef6aa6cad4" providerId="ADAL" clId="{52687C69-B234-436C-B2DD-639E0F03C838}" dt="2023-07-06T17:10:39.026" v="245"/>
          <ac:spMkLst>
            <pc:docMk/>
            <pc:sldMk cId="564617263" sldId="2551"/>
            <ac:spMk id="22" creationId="{1B057E7B-45FA-CE35-AB47-A02621245ECF}"/>
          </ac:spMkLst>
        </pc:spChg>
        <pc:spChg chg="add mod">
          <ac:chgData name="Aleksandra Goceł" userId="766e41fa-623a-44c6-adc5-67ef6aa6cad4" providerId="ADAL" clId="{52687C69-B234-436C-B2DD-639E0F03C838}" dt="2023-07-06T17:28:27.079" v="451" actId="20577"/>
          <ac:spMkLst>
            <pc:docMk/>
            <pc:sldMk cId="564617263" sldId="2551"/>
            <ac:spMk id="23" creationId="{EAF1878A-29D3-5734-90AA-14856965A0C1}"/>
          </ac:spMkLst>
        </pc:spChg>
        <pc:picChg chg="add mod">
          <ac:chgData name="Aleksandra Goceł" userId="766e41fa-623a-44c6-adc5-67ef6aa6cad4" providerId="ADAL" clId="{52687C69-B234-436C-B2DD-639E0F03C838}" dt="2023-07-06T17:28:18.852" v="450" actId="1076"/>
          <ac:picMkLst>
            <pc:docMk/>
            <pc:sldMk cId="564617263" sldId="2551"/>
            <ac:picMk id="27" creationId="{5B326FB4-89FE-C16A-A4AC-0E285FF1B63A}"/>
          </ac:picMkLst>
        </pc:pic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4" creationId="{05860E0A-2757-AB5D-909B-A13EC32F7AA9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5" creationId="{F6F08B8E-AAE8-A42B-AC4A-5ABCE475FA02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6" creationId="{2783327F-0E55-5E2A-819A-45CBC4EE3294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7" creationId="{E6CEC3AB-8D27-D360-F8D8-74BD3FF054A4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8" creationId="{F73A8A4F-C4CC-2567-3127-1FA6E9F83A35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19" creationId="{9B68D78B-AE58-C871-3810-0DACC5070C88}"/>
          </ac:cxnSpMkLst>
        </pc:cxnChg>
        <pc:cxnChg chg="add mod">
          <ac:chgData name="Aleksandra Goceł" userId="766e41fa-623a-44c6-adc5-67ef6aa6cad4" providerId="ADAL" clId="{52687C69-B234-436C-B2DD-639E0F03C838}" dt="2023-07-06T17:27:12.875" v="445" actId="1076"/>
          <ac:cxnSpMkLst>
            <pc:docMk/>
            <pc:sldMk cId="564617263" sldId="2551"/>
            <ac:cxnSpMk id="20" creationId="{55AB2490-D24A-273A-8B38-C8E650FF3BB7}"/>
          </ac:cxnSpMkLst>
        </pc:cxnChg>
      </pc:sldChg>
      <pc:sldChg chg="addSp delSp modSp add mod">
        <pc:chgData name="Aleksandra Goceł" userId="766e41fa-623a-44c6-adc5-67ef6aa6cad4" providerId="ADAL" clId="{52687C69-B234-436C-B2DD-639E0F03C838}" dt="2023-07-06T18:01:14.253" v="778" actId="1076"/>
        <pc:sldMkLst>
          <pc:docMk/>
          <pc:sldMk cId="1533537612" sldId="2552"/>
        </pc:sldMkLst>
        <pc:spChg chg="add mod">
          <ac:chgData name="Aleksandra Goceł" userId="766e41fa-623a-44c6-adc5-67ef6aa6cad4" providerId="ADAL" clId="{52687C69-B234-436C-B2DD-639E0F03C838}" dt="2023-07-06T17:21:05.102" v="284" actId="20577"/>
          <ac:spMkLst>
            <pc:docMk/>
            <pc:sldMk cId="1533537612" sldId="2552"/>
            <ac:spMk id="3" creationId="{0B93B5E4-44F1-1F59-8F12-51A2328752AB}"/>
          </ac:spMkLst>
        </pc:spChg>
        <pc:spChg chg="add del mod">
          <ac:chgData name="Aleksandra Goceł" userId="766e41fa-623a-44c6-adc5-67ef6aa6cad4" providerId="ADAL" clId="{52687C69-B234-436C-B2DD-639E0F03C838}" dt="2023-07-06T17:22:07.062" v="286" actId="478"/>
          <ac:spMkLst>
            <pc:docMk/>
            <pc:sldMk cId="1533537612" sldId="2552"/>
            <ac:spMk id="4" creationId="{4B30B9C6-C8C1-179A-BA18-FC9B2F4ECCE8}"/>
          </ac:spMkLst>
        </pc:spChg>
        <pc:spChg chg="add mod">
          <ac:chgData name="Aleksandra Goceł" userId="766e41fa-623a-44c6-adc5-67ef6aa6cad4" providerId="ADAL" clId="{52687C69-B234-436C-B2DD-639E0F03C838}" dt="2023-07-06T17:59:14.282" v="734" actId="20577"/>
          <ac:spMkLst>
            <pc:docMk/>
            <pc:sldMk cId="1533537612" sldId="2552"/>
            <ac:spMk id="6" creationId="{ADB57FAE-CBB0-09F6-7143-D48A6D3D929E}"/>
          </ac:spMkLst>
        </pc:spChg>
        <pc:spChg chg="mod">
          <ac:chgData name="Aleksandra Goceł" userId="766e41fa-623a-44c6-adc5-67ef6aa6cad4" providerId="ADAL" clId="{52687C69-B234-436C-B2DD-639E0F03C838}" dt="2023-07-06T17:59:28.501" v="738" actId="20577"/>
          <ac:spMkLst>
            <pc:docMk/>
            <pc:sldMk cId="1533537612" sldId="2552"/>
            <ac:spMk id="7" creationId="{7609A1A7-E164-EAB9-D347-383AEAB44705}"/>
          </ac:spMkLst>
        </pc:spChg>
        <pc:spChg chg="add mod">
          <ac:chgData name="Aleksandra Goceł" userId="766e41fa-623a-44c6-adc5-67ef6aa6cad4" providerId="ADAL" clId="{52687C69-B234-436C-B2DD-639E0F03C838}" dt="2023-07-06T18:01:14.253" v="778" actId="1076"/>
          <ac:spMkLst>
            <pc:docMk/>
            <pc:sldMk cId="1533537612" sldId="2552"/>
            <ac:spMk id="10" creationId="{B041F3E1-55ED-CEAB-4476-3C7C48641DBE}"/>
          </ac:spMkLst>
        </pc:spChg>
        <pc:picChg chg="add mod">
          <ac:chgData name="Aleksandra Goceł" userId="766e41fa-623a-44c6-adc5-67ef6aa6cad4" providerId="ADAL" clId="{52687C69-B234-436C-B2DD-639E0F03C838}" dt="2023-07-06T18:00:08.999" v="744" actId="14100"/>
          <ac:picMkLst>
            <pc:docMk/>
            <pc:sldMk cId="1533537612" sldId="2552"/>
            <ac:picMk id="9" creationId="{332872CB-7959-2687-5180-EE07DAB5882F}"/>
          </ac:picMkLst>
        </pc:picChg>
      </pc:sldChg>
      <pc:sldChg chg="addSp modSp add mod">
        <pc:chgData name="Aleksandra Goceł" userId="766e41fa-623a-44c6-adc5-67ef6aa6cad4" providerId="ADAL" clId="{52687C69-B234-436C-B2DD-639E0F03C838}" dt="2023-07-06T18:19:55.322" v="811" actId="403"/>
        <pc:sldMkLst>
          <pc:docMk/>
          <pc:sldMk cId="1058311386" sldId="2553"/>
        </pc:sldMkLst>
        <pc:spChg chg="add mod">
          <ac:chgData name="Aleksandra Goceł" userId="766e41fa-623a-44c6-adc5-67ef6aa6cad4" providerId="ADAL" clId="{52687C69-B234-436C-B2DD-639E0F03C838}" dt="2023-07-06T18:19:15.614" v="798" actId="20577"/>
          <ac:spMkLst>
            <pc:docMk/>
            <pc:sldMk cId="1058311386" sldId="2553"/>
            <ac:spMk id="3" creationId="{6AC30704-E9B4-4BD9-E33A-D90AC259787B}"/>
          </ac:spMkLst>
        </pc:spChg>
        <pc:spChg chg="mod">
          <ac:chgData name="Aleksandra Goceł" userId="766e41fa-623a-44c6-adc5-67ef6aa6cad4" providerId="ADAL" clId="{52687C69-B234-436C-B2DD-639E0F03C838}" dt="2023-07-06T18:17:00.070" v="782" actId="20577"/>
          <ac:spMkLst>
            <pc:docMk/>
            <pc:sldMk cId="1058311386" sldId="2553"/>
            <ac:spMk id="7" creationId="{7609A1A7-E164-EAB9-D347-383AEAB44705}"/>
          </ac:spMkLst>
        </pc:spChg>
        <pc:graphicFrameChg chg="add mod">
          <ac:chgData name="Aleksandra Goceł" userId="766e41fa-623a-44c6-adc5-67ef6aa6cad4" providerId="ADAL" clId="{52687C69-B234-436C-B2DD-639E0F03C838}" dt="2023-07-06T18:19:55.322" v="811" actId="403"/>
          <ac:graphicFrameMkLst>
            <pc:docMk/>
            <pc:sldMk cId="1058311386" sldId="2553"/>
            <ac:graphicFrameMk id="4" creationId="{14A7A317-6520-89DB-63F6-F3B95BBF6746}"/>
          </ac:graphicFrameMkLst>
        </pc:graphicFrameChg>
      </pc:sldChg>
      <pc:sldChg chg="addSp modSp add mod">
        <pc:chgData name="Aleksandra Goceł" userId="766e41fa-623a-44c6-adc5-67ef6aa6cad4" providerId="ADAL" clId="{52687C69-B234-436C-B2DD-639E0F03C838}" dt="2023-07-06T18:26:52.050" v="842" actId="403"/>
        <pc:sldMkLst>
          <pc:docMk/>
          <pc:sldMk cId="95939150" sldId="2554"/>
        </pc:sldMkLst>
        <pc:spChg chg="add mod">
          <ac:chgData name="Aleksandra Goceł" userId="766e41fa-623a-44c6-adc5-67ef6aa6cad4" providerId="ADAL" clId="{52687C69-B234-436C-B2DD-639E0F03C838}" dt="2023-07-06T18:20:35.109" v="831" actId="20577"/>
          <ac:spMkLst>
            <pc:docMk/>
            <pc:sldMk cId="95939150" sldId="2554"/>
            <ac:spMk id="3" creationId="{BF072305-C630-1B48-84DB-80F7BCA1FF5F}"/>
          </ac:spMkLst>
        </pc:spChg>
        <pc:spChg chg="mod">
          <ac:chgData name="Aleksandra Goceł" userId="766e41fa-623a-44c6-adc5-67ef6aa6cad4" providerId="ADAL" clId="{52687C69-B234-436C-B2DD-639E0F03C838}" dt="2023-07-06T18:20:47.778" v="835" actId="20577"/>
          <ac:spMkLst>
            <pc:docMk/>
            <pc:sldMk cId="95939150" sldId="2554"/>
            <ac:spMk id="7" creationId="{7609A1A7-E164-EAB9-D347-383AEAB44705}"/>
          </ac:spMkLst>
        </pc:spChg>
        <pc:graphicFrameChg chg="add mod">
          <ac:chgData name="Aleksandra Goceł" userId="766e41fa-623a-44c6-adc5-67ef6aa6cad4" providerId="ADAL" clId="{52687C69-B234-436C-B2DD-639E0F03C838}" dt="2023-07-06T18:26:52.050" v="842" actId="403"/>
          <ac:graphicFrameMkLst>
            <pc:docMk/>
            <pc:sldMk cId="95939150" sldId="2554"/>
            <ac:graphicFrameMk id="4" creationId="{6C86C122-1D2B-FAE1-8204-5CEBBAB14119}"/>
          </ac:graphicFrameMkLst>
        </pc:graphicFrameChg>
      </pc:sldChg>
      <pc:sldChg chg="addSp delSp modSp add mod">
        <pc:chgData name="Aleksandra Goceł" userId="766e41fa-623a-44c6-adc5-67ef6aa6cad4" providerId="ADAL" clId="{52687C69-B234-436C-B2DD-639E0F03C838}" dt="2023-07-06T18:47:56.037" v="928" actId="20577"/>
        <pc:sldMkLst>
          <pc:docMk/>
          <pc:sldMk cId="3405778987" sldId="2555"/>
        </pc:sldMkLst>
        <pc:spChg chg="add del mod">
          <ac:chgData name="Aleksandra Goceł" userId="766e41fa-623a-44c6-adc5-67ef6aa6cad4" providerId="ADAL" clId="{52687C69-B234-436C-B2DD-639E0F03C838}" dt="2023-07-06T18:44:15.567" v="847"/>
          <ac:spMkLst>
            <pc:docMk/>
            <pc:sldMk cId="3405778987" sldId="2555"/>
            <ac:spMk id="4" creationId="{F88629DD-0C3D-3B5D-FD38-65F57A0EF0A9}"/>
          </ac:spMkLst>
        </pc:spChg>
        <pc:spChg chg="add mod">
          <ac:chgData name="Aleksandra Goceł" userId="766e41fa-623a-44c6-adc5-67ef6aa6cad4" providerId="ADAL" clId="{52687C69-B234-436C-B2DD-639E0F03C838}" dt="2023-07-06T18:47:56.037" v="928" actId="20577"/>
          <ac:spMkLst>
            <pc:docMk/>
            <pc:sldMk cId="3405778987" sldId="2555"/>
            <ac:spMk id="6" creationId="{C2855EBA-7575-9130-B5A3-D250DA3C5ED4}"/>
          </ac:spMkLst>
        </pc:spChg>
        <pc:spChg chg="mod">
          <ac:chgData name="Aleksandra Goceł" userId="766e41fa-623a-44c6-adc5-67ef6aa6cad4" providerId="ADAL" clId="{52687C69-B234-436C-B2DD-639E0F03C838}" dt="2023-07-06T18:47:39.702" v="910" actId="20577"/>
          <ac:spMkLst>
            <pc:docMk/>
            <pc:sldMk cId="3405778987" sldId="2555"/>
            <ac:spMk id="7" creationId="{7609A1A7-E164-EAB9-D347-383AEAB44705}"/>
          </ac:spMkLst>
        </pc:spChg>
        <pc:graphicFrameChg chg="add mod modGraphic">
          <ac:chgData name="Aleksandra Goceł" userId="766e41fa-623a-44c6-adc5-67ef6aa6cad4" providerId="ADAL" clId="{52687C69-B234-436C-B2DD-639E0F03C838}" dt="2023-07-06T18:47:21.728" v="906" actId="14734"/>
          <ac:graphicFrameMkLst>
            <pc:docMk/>
            <pc:sldMk cId="3405778987" sldId="2555"/>
            <ac:graphicFrameMk id="3" creationId="{7FCB6C26-EA82-AE8D-0C96-68B909B8FBC8}"/>
          </ac:graphicFrameMkLst>
        </pc:graphicFrameChg>
      </pc:sldChg>
      <pc:sldChg chg="add del">
        <pc:chgData name="Aleksandra Goceł" userId="766e41fa-623a-44c6-adc5-67ef6aa6cad4" providerId="ADAL" clId="{52687C69-B234-436C-B2DD-639E0F03C838}" dt="2023-07-06T14:13:05.755" v="75"/>
        <pc:sldMkLst>
          <pc:docMk/>
          <pc:sldMk cId="411749705" sldId="2557"/>
        </pc:sldMkLst>
      </pc:sldChg>
    </pc:docChg>
  </pc:docChgLst>
  <pc:docChgLst>
    <pc:chgData name="Anna Kowalska" userId="7fc6e8ae-b63d-4a45-97ca-67fce3aaeb22" providerId="ADAL" clId="{9BB51B01-93EF-4576-B2CB-EDC9C2A57C2D}"/>
    <pc:docChg chg="custSel addSld delSld modSld sldOrd modSection">
      <pc:chgData name="Anna Kowalska" userId="7fc6e8ae-b63d-4a45-97ca-67fce3aaeb22" providerId="ADAL" clId="{9BB51B01-93EF-4576-B2CB-EDC9C2A57C2D}" dt="2023-07-06T13:10:23.609" v="411" actId="1076"/>
      <pc:docMkLst>
        <pc:docMk/>
      </pc:docMkLst>
      <pc:sldChg chg="addSp delSp modSp mod">
        <pc:chgData name="Anna Kowalska" userId="7fc6e8ae-b63d-4a45-97ca-67fce3aaeb22" providerId="ADAL" clId="{9BB51B01-93EF-4576-B2CB-EDC9C2A57C2D}" dt="2023-07-06T12:49:50.209" v="251" actId="1076"/>
        <pc:sldMkLst>
          <pc:docMk/>
          <pc:sldMk cId="3098742535" sldId="2530"/>
        </pc:sldMkLst>
        <pc:spChg chg="mod">
          <ac:chgData name="Anna Kowalska" userId="7fc6e8ae-b63d-4a45-97ca-67fce3aaeb22" providerId="ADAL" clId="{9BB51B01-93EF-4576-B2CB-EDC9C2A57C2D}" dt="2023-07-06T12:48:56.327" v="210" actId="20577"/>
          <ac:spMkLst>
            <pc:docMk/>
            <pc:sldMk cId="3098742535" sldId="2530"/>
            <ac:spMk id="2" creationId="{DB4231FB-FCF2-B711-690B-A6DC37B91939}"/>
          </ac:spMkLst>
        </pc:spChg>
        <pc:spChg chg="add del mod">
          <ac:chgData name="Anna Kowalska" userId="7fc6e8ae-b63d-4a45-97ca-67fce3aaeb22" providerId="ADAL" clId="{9BB51B01-93EF-4576-B2CB-EDC9C2A57C2D}" dt="2023-07-06T12:43:24.167" v="6"/>
          <ac:spMkLst>
            <pc:docMk/>
            <pc:sldMk cId="3098742535" sldId="2530"/>
            <ac:spMk id="3" creationId="{A0FCC88D-951B-8512-2311-37A970F2807D}"/>
          </ac:spMkLst>
        </pc:spChg>
        <pc:spChg chg="add mod">
          <ac:chgData name="Anna Kowalska" userId="7fc6e8ae-b63d-4a45-97ca-67fce3aaeb22" providerId="ADAL" clId="{9BB51B01-93EF-4576-B2CB-EDC9C2A57C2D}" dt="2023-07-06T12:49:17.568" v="247" actId="20577"/>
          <ac:spMkLst>
            <pc:docMk/>
            <pc:sldMk cId="3098742535" sldId="2530"/>
            <ac:spMk id="4" creationId="{2A23C952-ECDC-0CA9-17E9-A5305B974EF1}"/>
          </ac:spMkLst>
        </pc:spChg>
        <pc:spChg chg="mod">
          <ac:chgData name="Anna Kowalska" userId="7fc6e8ae-b63d-4a45-97ca-67fce3aaeb22" providerId="ADAL" clId="{9BB51B01-93EF-4576-B2CB-EDC9C2A57C2D}" dt="2023-07-06T12:48:49.215" v="207" actId="20577"/>
          <ac:spMkLst>
            <pc:docMk/>
            <pc:sldMk cId="3098742535" sldId="2530"/>
            <ac:spMk id="7" creationId="{7609A1A7-E164-EAB9-D347-383AEAB44705}"/>
          </ac:spMkLst>
        </pc:spChg>
        <pc:graphicFrameChg chg="add mod">
          <ac:chgData name="Anna Kowalska" userId="7fc6e8ae-b63d-4a45-97ca-67fce3aaeb22" providerId="ADAL" clId="{9BB51B01-93EF-4576-B2CB-EDC9C2A57C2D}" dt="2023-07-06T12:49:50.209" v="251" actId="1076"/>
          <ac:graphicFrameMkLst>
            <pc:docMk/>
            <pc:sldMk cId="3098742535" sldId="2530"/>
            <ac:graphicFrameMk id="6" creationId="{AF125063-2085-F2C4-D1F9-111EBDBDCBC4}"/>
          </ac:graphicFrameMkLst>
        </pc:graphicFrameChg>
      </pc:sldChg>
      <pc:sldChg chg="addSp modSp mod">
        <pc:chgData name="Anna Kowalska" userId="7fc6e8ae-b63d-4a45-97ca-67fce3aaeb22" providerId="ADAL" clId="{9BB51B01-93EF-4576-B2CB-EDC9C2A57C2D}" dt="2023-07-06T12:51:05.280" v="321" actId="20577"/>
        <pc:sldMkLst>
          <pc:docMk/>
          <pc:sldMk cId="3278586874" sldId="2531"/>
        </pc:sldMkLst>
        <pc:spChg chg="mod">
          <ac:chgData name="Anna Kowalska" userId="7fc6e8ae-b63d-4a45-97ca-67fce3aaeb22" providerId="ADAL" clId="{9BB51B01-93EF-4576-B2CB-EDC9C2A57C2D}" dt="2023-07-06T12:50:58.414" v="317" actId="20577"/>
          <ac:spMkLst>
            <pc:docMk/>
            <pc:sldMk cId="3278586874" sldId="2531"/>
            <ac:spMk id="2" creationId="{DB4231FB-FCF2-B711-690B-A6DC37B91939}"/>
          </ac:spMkLst>
        </pc:spChg>
        <pc:spChg chg="add mod">
          <ac:chgData name="Anna Kowalska" userId="7fc6e8ae-b63d-4a45-97ca-67fce3aaeb22" providerId="ADAL" clId="{9BB51B01-93EF-4576-B2CB-EDC9C2A57C2D}" dt="2023-07-06T12:50:30.924" v="308" actId="20577"/>
          <ac:spMkLst>
            <pc:docMk/>
            <pc:sldMk cId="3278586874" sldId="2531"/>
            <ac:spMk id="4" creationId="{7CDFBC23-6DC6-06B8-E903-3B5314E20CC9}"/>
          </ac:spMkLst>
        </pc:spChg>
        <pc:spChg chg="mod">
          <ac:chgData name="Anna Kowalska" userId="7fc6e8ae-b63d-4a45-97ca-67fce3aaeb22" providerId="ADAL" clId="{9BB51B01-93EF-4576-B2CB-EDC9C2A57C2D}" dt="2023-07-06T12:51:05.280" v="321" actId="20577"/>
          <ac:spMkLst>
            <pc:docMk/>
            <pc:sldMk cId="3278586874" sldId="2531"/>
            <ac:spMk id="7" creationId="{7609A1A7-E164-EAB9-D347-383AEAB44705}"/>
          </ac:spMkLst>
        </pc:spChg>
        <pc:graphicFrameChg chg="add mod">
          <ac:chgData name="Anna Kowalska" userId="7fc6e8ae-b63d-4a45-97ca-67fce3aaeb22" providerId="ADAL" clId="{9BB51B01-93EF-4576-B2CB-EDC9C2A57C2D}" dt="2023-07-06T12:50:52.082" v="311" actId="14100"/>
          <ac:graphicFrameMkLst>
            <pc:docMk/>
            <pc:sldMk cId="3278586874" sldId="2531"/>
            <ac:graphicFrameMk id="6" creationId="{857DF7CD-65B5-FCB4-0FB8-676CD316B50A}"/>
          </ac:graphicFrameMkLst>
        </pc:graphicFrameChg>
      </pc:sldChg>
      <pc:sldChg chg="addSp delSp modSp mod">
        <pc:chgData name="Anna Kowalska" userId="7fc6e8ae-b63d-4a45-97ca-67fce3aaeb22" providerId="ADAL" clId="{9BB51B01-93EF-4576-B2CB-EDC9C2A57C2D}" dt="2023-07-06T13:10:23.609" v="411" actId="1076"/>
        <pc:sldMkLst>
          <pc:docMk/>
          <pc:sldMk cId="1354326739" sldId="2532"/>
        </pc:sldMkLst>
        <pc:spChg chg="mod">
          <ac:chgData name="Anna Kowalska" userId="7fc6e8ae-b63d-4a45-97ca-67fce3aaeb22" providerId="ADAL" clId="{9BB51B01-93EF-4576-B2CB-EDC9C2A57C2D}" dt="2023-07-06T12:59:56.727" v="402" actId="20577"/>
          <ac:spMkLst>
            <pc:docMk/>
            <pc:sldMk cId="1354326739" sldId="2532"/>
            <ac:spMk id="2" creationId="{DB4231FB-FCF2-B711-690B-A6DC37B91939}"/>
          </ac:spMkLst>
        </pc:spChg>
        <pc:spChg chg="add mod">
          <ac:chgData name="Anna Kowalska" userId="7fc6e8ae-b63d-4a45-97ca-67fce3aaeb22" providerId="ADAL" clId="{9BB51B01-93EF-4576-B2CB-EDC9C2A57C2D}" dt="2023-07-06T12:52:03.453" v="398" actId="14100"/>
          <ac:spMkLst>
            <pc:docMk/>
            <pc:sldMk cId="1354326739" sldId="2532"/>
            <ac:spMk id="4" creationId="{6FAD52D4-B9D3-1D44-61E9-A6DE5A1012BA}"/>
          </ac:spMkLst>
        </pc:spChg>
        <pc:spChg chg="mod">
          <ac:chgData name="Anna Kowalska" userId="7fc6e8ae-b63d-4a45-97ca-67fce3aaeb22" providerId="ADAL" clId="{9BB51B01-93EF-4576-B2CB-EDC9C2A57C2D}" dt="2023-07-06T13:00:03.258" v="406" actId="20577"/>
          <ac:spMkLst>
            <pc:docMk/>
            <pc:sldMk cId="1354326739" sldId="2532"/>
            <ac:spMk id="7" creationId="{7609A1A7-E164-EAB9-D347-383AEAB44705}"/>
          </ac:spMkLst>
        </pc:spChg>
        <pc:graphicFrameChg chg="add del mod">
          <ac:chgData name="Anna Kowalska" userId="7fc6e8ae-b63d-4a45-97ca-67fce3aaeb22" providerId="ADAL" clId="{9BB51B01-93EF-4576-B2CB-EDC9C2A57C2D}" dt="2023-07-06T12:51:23.271" v="323" actId="478"/>
          <ac:graphicFrameMkLst>
            <pc:docMk/>
            <pc:sldMk cId="1354326739" sldId="2532"/>
            <ac:graphicFrameMk id="3" creationId="{857DF7CD-65B5-FCB4-0FB8-676CD316B50A}"/>
          </ac:graphicFrameMkLst>
        </pc:graphicFrameChg>
        <pc:graphicFrameChg chg="add mod">
          <ac:chgData name="Anna Kowalska" userId="7fc6e8ae-b63d-4a45-97ca-67fce3aaeb22" providerId="ADAL" clId="{9BB51B01-93EF-4576-B2CB-EDC9C2A57C2D}" dt="2023-07-06T13:10:23.609" v="411" actId="1076"/>
          <ac:graphicFrameMkLst>
            <pc:docMk/>
            <pc:sldMk cId="1354326739" sldId="2532"/>
            <ac:graphicFrameMk id="6" creationId="{A505DC97-4DFA-35DE-F505-679BF10517BE}"/>
          </ac:graphicFrameMkLst>
        </pc:graphicFrameChg>
      </pc:sldChg>
      <pc:sldChg chg="addSp delSp modSp add mod ord">
        <pc:chgData name="Anna Kowalska" userId="7fc6e8ae-b63d-4a45-97ca-67fce3aaeb22" providerId="ADAL" clId="{9BB51B01-93EF-4576-B2CB-EDC9C2A57C2D}" dt="2023-07-06T12:48:26.897" v="203" actId="1076"/>
        <pc:sldMkLst>
          <pc:docMk/>
          <pc:sldMk cId="1096387949" sldId="2549"/>
        </pc:sldMkLst>
        <pc:spChg chg="mod">
          <ac:chgData name="Anna Kowalska" userId="7fc6e8ae-b63d-4a45-97ca-67fce3aaeb22" providerId="ADAL" clId="{9BB51B01-93EF-4576-B2CB-EDC9C2A57C2D}" dt="2023-07-06T12:44:44.861" v="25" actId="20577"/>
          <ac:spMkLst>
            <pc:docMk/>
            <pc:sldMk cId="1096387949" sldId="2549"/>
            <ac:spMk id="7" creationId="{7609A1A7-E164-EAB9-D347-383AEAB44705}"/>
          </ac:spMkLst>
        </pc:spChg>
        <pc:spChg chg="del mod">
          <ac:chgData name="Anna Kowalska" userId="7fc6e8ae-b63d-4a45-97ca-67fce3aaeb22" providerId="ADAL" clId="{9BB51B01-93EF-4576-B2CB-EDC9C2A57C2D}" dt="2023-07-06T12:44:36.333" v="20" actId="478"/>
          <ac:spMkLst>
            <pc:docMk/>
            <pc:sldMk cId="1096387949" sldId="2549"/>
            <ac:spMk id="11" creationId="{452552D3-CDB0-54DB-2F65-433820D3D7DD}"/>
          </ac:spMkLst>
        </pc:spChg>
        <pc:spChg chg="mod">
          <ac:chgData name="Anna Kowalska" userId="7fc6e8ae-b63d-4a45-97ca-67fce3aaeb22" providerId="ADAL" clId="{9BB51B01-93EF-4576-B2CB-EDC9C2A57C2D}" dt="2023-07-06T12:46:30.617" v="197" actId="20577"/>
          <ac:spMkLst>
            <pc:docMk/>
            <pc:sldMk cId="1096387949" sldId="2549"/>
            <ac:spMk id="13" creationId="{0123CA3E-D4D4-3D2B-51D6-18920E6C4998}"/>
          </ac:spMkLst>
        </pc:spChg>
        <pc:graphicFrameChg chg="add mod">
          <ac:chgData name="Anna Kowalska" userId="7fc6e8ae-b63d-4a45-97ca-67fce3aaeb22" providerId="ADAL" clId="{9BB51B01-93EF-4576-B2CB-EDC9C2A57C2D}" dt="2023-07-06T12:48:26.897" v="203" actId="1076"/>
          <ac:graphicFrameMkLst>
            <pc:docMk/>
            <pc:sldMk cId="1096387949" sldId="2549"/>
            <ac:graphicFrameMk id="3" creationId="{D09988BC-0841-539D-E51E-3FBAF1196725}"/>
          </ac:graphicFrameMkLst>
        </pc:graphicFrameChg>
        <pc:picChg chg="del">
          <ac:chgData name="Anna Kowalska" userId="7fc6e8ae-b63d-4a45-97ca-67fce3aaeb22" providerId="ADAL" clId="{9BB51B01-93EF-4576-B2CB-EDC9C2A57C2D}" dt="2023-07-06T12:44:28.227" v="14" actId="478"/>
          <ac:picMkLst>
            <pc:docMk/>
            <pc:sldMk cId="1096387949" sldId="2549"/>
            <ac:picMk id="4" creationId="{78EBBFFF-B145-01D9-79A6-7C407E48EA27}"/>
          </ac:picMkLst>
        </pc:picChg>
        <pc:picChg chg="del">
          <ac:chgData name="Anna Kowalska" userId="7fc6e8ae-b63d-4a45-97ca-67fce3aaeb22" providerId="ADAL" clId="{9BB51B01-93EF-4576-B2CB-EDC9C2A57C2D}" dt="2023-07-06T12:44:37.599" v="21" actId="478"/>
          <ac:picMkLst>
            <pc:docMk/>
            <pc:sldMk cId="1096387949" sldId="2549"/>
            <ac:picMk id="8" creationId="{E8650E2B-D9A1-DF1C-9EAD-3CC27C566A96}"/>
          </ac:picMkLst>
        </pc:picChg>
        <pc:picChg chg="del">
          <ac:chgData name="Anna Kowalska" userId="7fc6e8ae-b63d-4a45-97ca-67fce3aaeb22" providerId="ADAL" clId="{9BB51B01-93EF-4576-B2CB-EDC9C2A57C2D}" dt="2023-07-06T12:44:29.575" v="15" actId="478"/>
          <ac:picMkLst>
            <pc:docMk/>
            <pc:sldMk cId="1096387949" sldId="2549"/>
            <ac:picMk id="10" creationId="{26A62C5A-177D-1066-1D47-872500AD3C34}"/>
          </ac:picMkLst>
        </pc:picChg>
      </pc:sldChg>
      <pc:sldChg chg="add del ord">
        <pc:chgData name="Anna Kowalska" userId="7fc6e8ae-b63d-4a45-97ca-67fce3aaeb22" providerId="ADAL" clId="{9BB51B01-93EF-4576-B2CB-EDC9C2A57C2D}" dt="2023-07-06T12:44:04.770" v="10" actId="47"/>
        <pc:sldMkLst>
          <pc:docMk/>
          <pc:sldMk cId="2856120772" sldId="2549"/>
        </pc:sldMkLst>
      </pc:sldChg>
    </pc:docChg>
  </pc:docChgLst>
  <pc:docChgLst>
    <pc:chgData name="Damian Małkowski" userId="4d27c889-e997-466c-b972-cdf07af6660a" providerId="ADAL" clId="{3237B65D-FA52-4D68-857E-DA74AE49DF4C}"/>
    <pc:docChg chg="undo custSel addSld delSld modSld modSection">
      <pc:chgData name="Damian Małkowski" userId="4d27c889-e997-466c-b972-cdf07af6660a" providerId="ADAL" clId="{3237B65D-FA52-4D68-857E-DA74AE49DF4C}" dt="2023-07-06T11:57:55.238" v="183" actId="2696"/>
      <pc:docMkLst>
        <pc:docMk/>
      </pc:docMkLst>
      <pc:sldChg chg="addSp delSp mod">
        <pc:chgData name="Damian Małkowski" userId="4d27c889-e997-466c-b972-cdf07af6660a" providerId="ADAL" clId="{3237B65D-FA52-4D68-857E-DA74AE49DF4C}" dt="2023-07-06T11:38:03.019" v="3"/>
        <pc:sldMkLst>
          <pc:docMk/>
          <pc:sldMk cId="251224166" sldId="2505"/>
        </pc:sldMkLst>
        <pc:spChg chg="add del">
          <ac:chgData name="Damian Małkowski" userId="4d27c889-e997-466c-b972-cdf07af6660a" providerId="ADAL" clId="{3237B65D-FA52-4D68-857E-DA74AE49DF4C}" dt="2023-07-06T11:37:36.114" v="1" actId="478"/>
          <ac:spMkLst>
            <pc:docMk/>
            <pc:sldMk cId="251224166" sldId="2505"/>
            <ac:spMk id="6" creationId="{F80158EB-6C65-1E8D-D487-7DD492584B61}"/>
          </ac:spMkLst>
        </pc:spChg>
        <pc:picChg chg="add del">
          <ac:chgData name="Damian Małkowski" userId="4d27c889-e997-466c-b972-cdf07af6660a" providerId="ADAL" clId="{3237B65D-FA52-4D68-857E-DA74AE49DF4C}" dt="2023-07-06T11:38:03.019" v="3"/>
          <ac:picMkLst>
            <pc:docMk/>
            <pc:sldMk cId="251224166" sldId="2505"/>
            <ac:picMk id="1026" creationId="{EFC9E99E-71C3-9FDF-030E-81D2ECE6C491}"/>
          </ac:picMkLst>
        </pc:picChg>
      </pc:sldChg>
      <pc:sldChg chg="addSp delSp">
        <pc:chgData name="Damian Małkowski" userId="4d27c889-e997-466c-b972-cdf07af6660a" providerId="ADAL" clId="{3237B65D-FA52-4D68-857E-DA74AE49DF4C}" dt="2023-07-06T11:38:12.014" v="7"/>
        <pc:sldMkLst>
          <pc:docMk/>
          <pc:sldMk cId="342085826" sldId="2528"/>
        </pc:sldMkLst>
        <pc:picChg chg="add del">
          <ac:chgData name="Damian Małkowski" userId="4d27c889-e997-466c-b972-cdf07af6660a" providerId="ADAL" clId="{3237B65D-FA52-4D68-857E-DA74AE49DF4C}" dt="2023-07-06T11:38:12.014" v="7"/>
          <ac:picMkLst>
            <pc:docMk/>
            <pc:sldMk cId="342085826" sldId="2528"/>
            <ac:picMk id="2050" creationId="{9484EA9B-FF5C-8EEE-4692-D32B7385C0AE}"/>
          </ac:picMkLst>
        </pc:picChg>
      </pc:sldChg>
      <pc:sldChg chg="addSp delSp modSp mod">
        <pc:chgData name="Damian Małkowski" userId="4d27c889-e997-466c-b972-cdf07af6660a" providerId="ADAL" clId="{3237B65D-FA52-4D68-857E-DA74AE49DF4C}" dt="2023-07-06T11:46:31.733" v="166" actId="1076"/>
        <pc:sldMkLst>
          <pc:docMk/>
          <pc:sldMk cId="4098502519" sldId="2529"/>
        </pc:sldMkLst>
        <pc:spChg chg="mod">
          <ac:chgData name="Damian Małkowski" userId="4d27c889-e997-466c-b972-cdf07af6660a" providerId="ADAL" clId="{3237B65D-FA52-4D68-857E-DA74AE49DF4C}" dt="2023-07-06T11:41:26.510" v="36" actId="20577"/>
          <ac:spMkLst>
            <pc:docMk/>
            <pc:sldMk cId="4098502519" sldId="2529"/>
            <ac:spMk id="2" creationId="{DB4231FB-FCF2-B711-690B-A6DC37B91939}"/>
          </ac:spMkLst>
        </pc:spChg>
        <pc:spChg chg="mod">
          <ac:chgData name="Damian Małkowski" userId="4d27c889-e997-466c-b972-cdf07af6660a" providerId="ADAL" clId="{3237B65D-FA52-4D68-857E-DA74AE49DF4C}" dt="2023-07-06T11:41:32.111" v="40" actId="20577"/>
          <ac:spMkLst>
            <pc:docMk/>
            <pc:sldMk cId="4098502519" sldId="2529"/>
            <ac:spMk id="7" creationId="{7609A1A7-E164-EAB9-D347-383AEAB44705}"/>
          </ac:spMkLst>
        </pc:spChg>
        <pc:spChg chg="add mod">
          <ac:chgData name="Damian Małkowski" userId="4d27c889-e997-466c-b972-cdf07af6660a" providerId="ADAL" clId="{3237B65D-FA52-4D68-857E-DA74AE49DF4C}" dt="2023-07-06T11:45:02.543" v="142" actId="1076"/>
          <ac:spMkLst>
            <pc:docMk/>
            <pc:sldMk cId="4098502519" sldId="2529"/>
            <ac:spMk id="11" creationId="{452552D3-CDB0-54DB-2F65-433820D3D7DD}"/>
          </ac:spMkLst>
        </pc:spChg>
        <pc:spChg chg="add del mod">
          <ac:chgData name="Damian Małkowski" userId="4d27c889-e997-466c-b972-cdf07af6660a" providerId="ADAL" clId="{3237B65D-FA52-4D68-857E-DA74AE49DF4C}" dt="2023-07-06T11:44:45.469" v="136" actId="478"/>
          <ac:spMkLst>
            <pc:docMk/>
            <pc:sldMk cId="4098502519" sldId="2529"/>
            <ac:spMk id="12" creationId="{6450DA28-7E81-2CC0-FD8A-EFB5CAA47B6F}"/>
          </ac:spMkLst>
        </pc:spChg>
        <pc:spChg chg="add mod">
          <ac:chgData name="Damian Małkowski" userId="4d27c889-e997-466c-b972-cdf07af6660a" providerId="ADAL" clId="{3237B65D-FA52-4D68-857E-DA74AE49DF4C}" dt="2023-07-06T11:46:31.733" v="166" actId="1076"/>
          <ac:spMkLst>
            <pc:docMk/>
            <pc:sldMk cId="4098502519" sldId="2529"/>
            <ac:spMk id="13" creationId="{0123CA3E-D4D4-3D2B-51D6-18920E6C4998}"/>
          </ac:spMkLst>
        </pc:spChg>
        <pc:picChg chg="add mod">
          <ac:chgData name="Damian Małkowski" userId="4d27c889-e997-466c-b972-cdf07af6660a" providerId="ADAL" clId="{3237B65D-FA52-4D68-857E-DA74AE49DF4C}" dt="2023-07-06T11:43:55.318" v="72" actId="1035"/>
          <ac:picMkLst>
            <pc:docMk/>
            <pc:sldMk cId="4098502519" sldId="2529"/>
            <ac:picMk id="4" creationId="{78EBBFFF-B145-01D9-79A6-7C407E48EA27}"/>
          </ac:picMkLst>
        </pc:picChg>
        <pc:picChg chg="add mod">
          <ac:chgData name="Damian Małkowski" userId="4d27c889-e997-466c-b972-cdf07af6660a" providerId="ADAL" clId="{3237B65D-FA52-4D68-857E-DA74AE49DF4C}" dt="2023-07-06T11:45:06.604" v="143" actId="1076"/>
          <ac:picMkLst>
            <pc:docMk/>
            <pc:sldMk cId="4098502519" sldId="2529"/>
            <ac:picMk id="8" creationId="{E8650E2B-D9A1-DF1C-9EAD-3CC27C566A96}"/>
          </ac:picMkLst>
        </pc:picChg>
        <pc:picChg chg="add mod">
          <ac:chgData name="Damian Małkowski" userId="4d27c889-e997-466c-b972-cdf07af6660a" providerId="ADAL" clId="{3237B65D-FA52-4D68-857E-DA74AE49DF4C}" dt="2023-07-06T11:44:56.857" v="141" actId="1076"/>
          <ac:picMkLst>
            <pc:docMk/>
            <pc:sldMk cId="4098502519" sldId="2529"/>
            <ac:picMk id="10" creationId="{26A62C5A-177D-1066-1D47-872500AD3C34}"/>
          </ac:picMkLst>
        </pc:picChg>
      </pc:sldChg>
      <pc:sldChg chg="new del">
        <pc:chgData name="Damian Małkowski" userId="4d27c889-e997-466c-b972-cdf07af6660a" providerId="ADAL" clId="{3237B65D-FA52-4D68-857E-DA74AE49DF4C}" dt="2023-07-06T11:38:08.241" v="5" actId="680"/>
        <pc:sldMkLst>
          <pc:docMk/>
          <pc:sldMk cId="402787398" sldId="2537"/>
        </pc:sldMkLst>
      </pc:sldChg>
      <pc:sldChg chg="addSp delSp modSp add mod">
        <pc:chgData name="Damian Małkowski" userId="4d27c889-e997-466c-b972-cdf07af6660a" providerId="ADAL" clId="{3237B65D-FA52-4D68-857E-DA74AE49DF4C}" dt="2023-07-06T11:41:12.118" v="30" actId="1076"/>
        <pc:sldMkLst>
          <pc:docMk/>
          <pc:sldMk cId="2539899774" sldId="2545"/>
        </pc:sldMkLst>
        <pc:spChg chg="mod">
          <ac:chgData name="Damian Małkowski" userId="4d27c889-e997-466c-b972-cdf07af6660a" providerId="ADAL" clId="{3237B65D-FA52-4D68-857E-DA74AE49DF4C}" dt="2023-07-06T11:41:06.143" v="28" actId="20577"/>
          <ac:spMkLst>
            <pc:docMk/>
            <pc:sldMk cId="2539899774" sldId="2545"/>
            <ac:spMk id="2" creationId="{DB4231FB-FCF2-B711-690B-A6DC37B91939}"/>
          </ac:spMkLst>
        </pc:spChg>
        <pc:spChg chg="mod">
          <ac:chgData name="Damian Małkowski" userId="4d27c889-e997-466c-b972-cdf07af6660a" providerId="ADAL" clId="{3237B65D-FA52-4D68-857E-DA74AE49DF4C}" dt="2023-07-06T11:41:12.118" v="30" actId="1076"/>
          <ac:spMkLst>
            <pc:docMk/>
            <pc:sldMk cId="2539899774" sldId="2545"/>
            <ac:spMk id="4" creationId="{1745BD11-6537-5B98-21D2-B5AAFD4DD737}"/>
          </ac:spMkLst>
        </pc:spChg>
        <pc:spChg chg="del">
          <ac:chgData name="Damian Małkowski" userId="4d27c889-e997-466c-b972-cdf07af6660a" providerId="ADAL" clId="{3237B65D-FA52-4D68-857E-DA74AE49DF4C}" dt="2023-07-06T11:40:57.430" v="16" actId="478"/>
          <ac:spMkLst>
            <pc:docMk/>
            <pc:sldMk cId="2539899774" sldId="2545"/>
            <ac:spMk id="6" creationId="{E79330D4-25D7-B671-50CD-D1530BD2056F}"/>
          </ac:spMkLst>
        </pc:spChg>
        <pc:graphicFrameChg chg="del">
          <ac:chgData name="Damian Małkowski" userId="4d27c889-e997-466c-b972-cdf07af6660a" providerId="ADAL" clId="{3237B65D-FA52-4D68-857E-DA74AE49DF4C}" dt="2023-07-06T11:40:52.568" v="14" actId="478"/>
          <ac:graphicFrameMkLst>
            <pc:docMk/>
            <pc:sldMk cId="2539899774" sldId="2545"/>
            <ac:graphicFrameMk id="3" creationId="{BE91DE9C-24D7-CB61-894A-898AA0BFE3CA}"/>
          </ac:graphicFrameMkLst>
        </pc:graphicFrameChg>
        <pc:graphicFrameChg chg="del">
          <ac:chgData name="Damian Małkowski" userId="4d27c889-e997-466c-b972-cdf07af6660a" providerId="ADAL" clId="{3237B65D-FA52-4D68-857E-DA74AE49DF4C}" dt="2023-07-06T11:40:58.447" v="17" actId="478"/>
          <ac:graphicFrameMkLst>
            <pc:docMk/>
            <pc:sldMk cId="2539899774" sldId="2545"/>
            <ac:graphicFrameMk id="8" creationId="{52020DA7-FFD2-1EE2-890D-B747D1D1FF1E}"/>
          </ac:graphicFrameMkLst>
        </pc:graphicFrameChg>
        <pc:picChg chg="add mod">
          <ac:chgData name="Damian Małkowski" userId="4d27c889-e997-466c-b972-cdf07af6660a" providerId="ADAL" clId="{3237B65D-FA52-4D68-857E-DA74AE49DF4C}" dt="2023-07-06T11:41:09.611" v="29" actId="1076"/>
          <ac:picMkLst>
            <pc:docMk/>
            <pc:sldMk cId="2539899774" sldId="2545"/>
            <ac:picMk id="9" creationId="{E9E1EAB9-F4DD-2366-9C52-E2FAB15ADC40}"/>
          </ac:picMkLst>
        </pc:picChg>
        <pc:picChg chg="del">
          <ac:chgData name="Damian Małkowski" userId="4d27c889-e997-466c-b972-cdf07af6660a" providerId="ADAL" clId="{3237B65D-FA52-4D68-857E-DA74AE49DF4C}" dt="2023-07-06T11:40:59.357" v="18" actId="478"/>
          <ac:picMkLst>
            <pc:docMk/>
            <pc:sldMk cId="2539899774" sldId="2545"/>
            <ac:picMk id="10" creationId="{067642E0-D601-4641-1FE1-C3FEAF4C5E0A}"/>
          </ac:picMkLst>
        </pc:picChg>
        <pc:picChg chg="del">
          <ac:chgData name="Damian Małkowski" userId="4d27c889-e997-466c-b972-cdf07af6660a" providerId="ADAL" clId="{3237B65D-FA52-4D68-857E-DA74AE49DF4C}" dt="2023-07-06T11:40:59.702" v="19" actId="478"/>
          <ac:picMkLst>
            <pc:docMk/>
            <pc:sldMk cId="2539899774" sldId="2545"/>
            <ac:picMk id="12" creationId="{AF986307-4EF7-4211-2060-5E7FD8CFDC73}"/>
          </ac:picMkLst>
        </pc:picChg>
        <pc:picChg chg="del">
          <ac:chgData name="Damian Małkowski" userId="4d27c889-e997-466c-b972-cdf07af6660a" providerId="ADAL" clId="{3237B65D-FA52-4D68-857E-DA74AE49DF4C}" dt="2023-07-06T11:41:00.044" v="20" actId="478"/>
          <ac:picMkLst>
            <pc:docMk/>
            <pc:sldMk cId="2539899774" sldId="2545"/>
            <ac:picMk id="14" creationId="{AD964F83-8269-CF1E-CC10-1D5F03256A95}"/>
          </ac:picMkLst>
        </pc:picChg>
        <pc:picChg chg="del">
          <ac:chgData name="Damian Małkowski" userId="4d27c889-e997-466c-b972-cdf07af6660a" providerId="ADAL" clId="{3237B65D-FA52-4D68-857E-DA74AE49DF4C}" dt="2023-07-06T11:41:00.646" v="21" actId="478"/>
          <ac:picMkLst>
            <pc:docMk/>
            <pc:sldMk cId="2539899774" sldId="2545"/>
            <ac:picMk id="16" creationId="{0906DA17-F358-CC95-D404-031B7F254823}"/>
          </ac:picMkLst>
        </pc:picChg>
        <pc:picChg chg="del">
          <ac:chgData name="Damian Małkowski" userId="4d27c889-e997-466c-b972-cdf07af6660a" providerId="ADAL" clId="{3237B65D-FA52-4D68-857E-DA74AE49DF4C}" dt="2023-07-06T11:41:00.997" v="22" actId="478"/>
          <ac:picMkLst>
            <pc:docMk/>
            <pc:sldMk cId="2539899774" sldId="2545"/>
            <ac:picMk id="18" creationId="{627698C7-8CFD-7D17-CE1C-34EB2B2B56D2}"/>
          </ac:picMkLst>
        </pc:picChg>
      </pc:sldChg>
      <pc:sldChg chg="add del">
        <pc:chgData name="Damian Małkowski" userId="4d27c889-e997-466c-b972-cdf07af6660a" providerId="ADAL" clId="{3237B65D-FA52-4D68-857E-DA74AE49DF4C}" dt="2023-07-06T11:57:55.238" v="183" actId="2696"/>
        <pc:sldMkLst>
          <pc:docMk/>
          <pc:sldMk cId="2149615135" sldId="2546"/>
        </pc:sldMkLst>
      </pc:sldChg>
      <pc:sldChg chg="addSp modSp add mod">
        <pc:chgData name="Damian Małkowski" userId="4d27c889-e997-466c-b972-cdf07af6660a" providerId="ADAL" clId="{3237B65D-FA52-4D68-857E-DA74AE49DF4C}" dt="2023-07-06T11:57:49.731" v="182" actId="14100"/>
        <pc:sldMkLst>
          <pc:docMk/>
          <pc:sldMk cId="2955636822" sldId="2547"/>
        </pc:sldMkLst>
        <pc:spChg chg="add mod">
          <ac:chgData name="Damian Małkowski" userId="4d27c889-e997-466c-b972-cdf07af6660a" providerId="ADAL" clId="{3237B65D-FA52-4D68-857E-DA74AE49DF4C}" dt="2023-07-06T11:57:35.274" v="176" actId="1076"/>
          <ac:spMkLst>
            <pc:docMk/>
            <pc:sldMk cId="2955636822" sldId="2547"/>
            <ac:spMk id="3" creationId="{A3E72B93-F9DD-6EBB-7693-B8B8B80E8AE2}"/>
          </ac:spMkLst>
        </pc:spChg>
        <pc:graphicFrameChg chg="add mod">
          <ac:chgData name="Damian Małkowski" userId="4d27c889-e997-466c-b972-cdf07af6660a" providerId="ADAL" clId="{3237B65D-FA52-4D68-857E-DA74AE49DF4C}" dt="2023-07-06T11:57:49.731" v="182" actId="14100"/>
          <ac:graphicFrameMkLst>
            <pc:docMk/>
            <pc:sldMk cId="2955636822" sldId="2547"/>
            <ac:graphicFrameMk id="4" creationId="{57C794E6-822C-A1F3-0C8D-9CA5B6BCC192}"/>
          </ac:graphicFrameMkLst>
        </pc:graphicFrameChg>
      </pc:sldChg>
    </pc:docChg>
  </pc:docChgLst>
  <pc:docChgLst>
    <pc:chgData name="Krzysztof Antkowiak" userId="79634fee-b084-463d-92fb-2a1d354e5f71" providerId="ADAL" clId="{7008C856-E90B-4F34-8513-249940AF9AE2}"/>
    <pc:docChg chg="undo custSel addSld delSld modSld sldOrd modSection">
      <pc:chgData name="Krzysztof Antkowiak" userId="79634fee-b084-463d-92fb-2a1d354e5f71" providerId="ADAL" clId="{7008C856-E90B-4F34-8513-249940AF9AE2}" dt="2023-07-07T05:38:45.328" v="516"/>
      <pc:docMkLst>
        <pc:docMk/>
      </pc:docMkLst>
      <pc:sldChg chg="addSp delSp modSp add del mod ord modTransition">
        <pc:chgData name="Krzysztof Antkowiak" userId="79634fee-b084-463d-92fb-2a1d354e5f71" providerId="ADAL" clId="{7008C856-E90B-4F34-8513-249940AF9AE2}" dt="2023-07-07T05:38:42.406" v="515" actId="47"/>
        <pc:sldMkLst>
          <pc:docMk/>
          <pc:sldMk cId="2858300262" sldId="262"/>
        </pc:sldMkLst>
        <pc:spChg chg="mod">
          <ac:chgData name="Krzysztof Antkowiak" userId="79634fee-b084-463d-92fb-2a1d354e5f71" providerId="ADAL" clId="{7008C856-E90B-4F34-8513-249940AF9AE2}" dt="2023-07-06T14:00:08.368" v="32" actId="20577"/>
          <ac:spMkLst>
            <pc:docMk/>
            <pc:sldMk cId="2858300262" sldId="262"/>
            <ac:spMk id="6" creationId="{287578AC-7C92-78A1-B4DA-62608D01FA73}"/>
          </ac:spMkLst>
        </pc:spChg>
        <pc:spChg chg="mod">
          <ac:chgData name="Krzysztof Antkowiak" userId="79634fee-b084-463d-92fb-2a1d354e5f71" providerId="ADAL" clId="{7008C856-E90B-4F34-8513-249940AF9AE2}" dt="2023-07-06T14:03:19.499" v="116" actId="6549"/>
          <ac:spMkLst>
            <pc:docMk/>
            <pc:sldMk cId="2858300262" sldId="262"/>
            <ac:spMk id="9" creationId="{EA2F0650-D7FD-AECA-3168-ACFB56321946}"/>
          </ac:spMkLst>
        </pc:spChg>
        <pc:picChg chg="del">
          <ac:chgData name="Krzysztof Antkowiak" userId="79634fee-b084-463d-92fb-2a1d354e5f71" providerId="ADAL" clId="{7008C856-E90B-4F34-8513-249940AF9AE2}" dt="2023-07-06T14:00:10.852" v="33" actId="478"/>
          <ac:picMkLst>
            <pc:docMk/>
            <pc:sldMk cId="2858300262" sldId="262"/>
            <ac:picMk id="10" creationId="{4BBFF5DA-745E-23AC-AD2E-3A8B9B2638C8}"/>
          </ac:picMkLst>
        </pc:picChg>
        <pc:picChg chg="add del mod">
          <ac:chgData name="Krzysztof Antkowiak" userId="79634fee-b084-463d-92fb-2a1d354e5f71" providerId="ADAL" clId="{7008C856-E90B-4F34-8513-249940AF9AE2}" dt="2023-07-06T14:28:59.527" v="118" actId="478"/>
          <ac:picMkLst>
            <pc:docMk/>
            <pc:sldMk cId="2858300262" sldId="262"/>
            <ac:picMk id="1026" creationId="{B7B30382-371D-0797-7C96-DC74696E0863}"/>
          </ac:picMkLst>
        </pc:picChg>
      </pc:sldChg>
      <pc:sldChg chg="addSp delSp modSp add del mod ord">
        <pc:chgData name="Krzysztof Antkowiak" userId="79634fee-b084-463d-92fb-2a1d354e5f71" providerId="ADAL" clId="{7008C856-E90B-4F34-8513-249940AF9AE2}" dt="2023-07-07T05:38:45.328" v="516"/>
        <pc:sldMkLst>
          <pc:docMk/>
          <pc:sldMk cId="342085826" sldId="2528"/>
        </pc:sldMkLst>
        <pc:spChg chg="mod">
          <ac:chgData name="Krzysztof Antkowiak" userId="79634fee-b084-463d-92fb-2a1d354e5f71" providerId="ADAL" clId="{7008C856-E90B-4F34-8513-249940AF9AE2}" dt="2023-07-06T13:58:23.752" v="11" actId="20577"/>
          <ac:spMkLst>
            <pc:docMk/>
            <pc:sldMk cId="342085826" sldId="2528"/>
            <ac:spMk id="2" creationId="{DB4231FB-FCF2-B711-690B-A6DC37B91939}"/>
          </ac:spMkLst>
        </pc:spChg>
        <pc:spChg chg="del">
          <ac:chgData name="Krzysztof Antkowiak" userId="79634fee-b084-463d-92fb-2a1d354e5f71" providerId="ADAL" clId="{7008C856-E90B-4F34-8513-249940AF9AE2}" dt="2023-07-06T13:57:56.728" v="5" actId="478"/>
          <ac:spMkLst>
            <pc:docMk/>
            <pc:sldMk cId="342085826" sldId="2528"/>
            <ac:spMk id="7" creationId="{7609A1A7-E164-EAB9-D347-383AEAB44705}"/>
          </ac:spMkLst>
        </pc:spChg>
        <pc:picChg chg="add mod">
          <ac:chgData name="Krzysztof Antkowiak" userId="79634fee-b084-463d-92fb-2a1d354e5f71" providerId="ADAL" clId="{7008C856-E90B-4F34-8513-249940AF9AE2}" dt="2023-07-06T13:57:52.093" v="4" actId="1076"/>
          <ac:picMkLst>
            <pc:docMk/>
            <pc:sldMk cId="342085826" sldId="2528"/>
            <ac:picMk id="4" creationId="{512FD5A6-AA5E-CBAB-A6A4-5F122C891627}"/>
          </ac:picMkLst>
        </pc:picChg>
      </pc:sldChg>
      <pc:sldChg chg="add del">
        <pc:chgData name="Krzysztof Antkowiak" userId="79634fee-b084-463d-92fb-2a1d354e5f71" providerId="ADAL" clId="{7008C856-E90B-4F34-8513-249940AF9AE2}" dt="2023-07-07T05:38:42.406" v="515" actId="47"/>
        <pc:sldMkLst>
          <pc:docMk/>
          <pc:sldMk cId="1033938872" sldId="2548"/>
        </pc:sldMkLst>
      </pc:sldChg>
      <pc:sldChg chg="delSp add del mod">
        <pc:chgData name="Krzysztof Antkowiak" userId="79634fee-b084-463d-92fb-2a1d354e5f71" providerId="ADAL" clId="{7008C856-E90B-4F34-8513-249940AF9AE2}" dt="2023-07-07T05:38:42.406" v="515" actId="47"/>
        <pc:sldMkLst>
          <pc:docMk/>
          <pc:sldMk cId="1027744822" sldId="2550"/>
        </pc:sldMkLst>
        <pc:picChg chg="del">
          <ac:chgData name="Krzysztof Antkowiak" userId="79634fee-b084-463d-92fb-2a1d354e5f71" providerId="ADAL" clId="{7008C856-E90B-4F34-8513-249940AF9AE2}" dt="2023-07-06T13:58:35.364" v="12" actId="478"/>
          <ac:picMkLst>
            <pc:docMk/>
            <pc:sldMk cId="1027744822" sldId="2550"/>
            <ac:picMk id="4" creationId="{512FD5A6-AA5E-CBAB-A6A4-5F122C891627}"/>
          </ac:picMkLst>
        </pc:picChg>
      </pc:sldChg>
      <pc:sldChg chg="addSp delSp modSp add del mod">
        <pc:chgData name="Krzysztof Antkowiak" userId="79634fee-b084-463d-92fb-2a1d354e5f71" providerId="ADAL" clId="{7008C856-E90B-4F34-8513-249940AF9AE2}" dt="2023-07-07T05:38:45.328" v="516"/>
        <pc:sldMkLst>
          <pc:docMk/>
          <pc:sldMk cId="666738721" sldId="2556"/>
        </pc:sldMkLst>
        <pc:spChg chg="mod">
          <ac:chgData name="Krzysztof Antkowiak" userId="79634fee-b084-463d-92fb-2a1d354e5f71" providerId="ADAL" clId="{7008C856-E90B-4F34-8513-249940AF9AE2}" dt="2023-07-06T14:53:46.182" v="514" actId="1076"/>
          <ac:spMkLst>
            <pc:docMk/>
            <pc:sldMk cId="666738721" sldId="2556"/>
            <ac:spMk id="9" creationId="{EA2F0650-D7FD-AECA-3168-ACFB56321946}"/>
          </ac:spMkLst>
        </pc:spChg>
        <pc:picChg chg="add del mod">
          <ac:chgData name="Krzysztof Antkowiak" userId="79634fee-b084-463d-92fb-2a1d354e5f71" providerId="ADAL" clId="{7008C856-E90B-4F34-8513-249940AF9AE2}" dt="2023-07-06T14:29:54.070" v="136" actId="478"/>
          <ac:picMkLst>
            <pc:docMk/>
            <pc:sldMk cId="666738721" sldId="2556"/>
            <ac:picMk id="3074" creationId="{1B448DD2-ABD7-EAD0-D95D-08517A6E90D1}"/>
          </ac:picMkLst>
        </pc:picChg>
      </pc:sldChg>
      <pc:sldChg chg="addSp delSp modSp add del">
        <pc:chgData name="Krzysztof Antkowiak" userId="79634fee-b084-463d-92fb-2a1d354e5f71" providerId="ADAL" clId="{7008C856-E90B-4F34-8513-249940AF9AE2}" dt="2023-07-07T05:38:42.406" v="515" actId="47"/>
        <pc:sldMkLst>
          <pc:docMk/>
          <pc:sldMk cId="108843733" sldId="2557"/>
        </pc:sldMkLst>
        <pc:picChg chg="del">
          <ac:chgData name="Krzysztof Antkowiak" userId="79634fee-b084-463d-92fb-2a1d354e5f71" providerId="ADAL" clId="{7008C856-E90B-4F34-8513-249940AF9AE2}" dt="2023-07-06T14:29:05.260" v="120" actId="478"/>
          <ac:picMkLst>
            <pc:docMk/>
            <pc:sldMk cId="108843733" sldId="2557"/>
            <ac:picMk id="1026" creationId="{B7B30382-371D-0797-7C96-DC74696E0863}"/>
          </ac:picMkLst>
        </pc:picChg>
        <pc:picChg chg="add mod">
          <ac:chgData name="Krzysztof Antkowiak" userId="79634fee-b084-463d-92fb-2a1d354e5f71" providerId="ADAL" clId="{7008C856-E90B-4F34-8513-249940AF9AE2}" dt="2023-07-06T14:29:12.956" v="125" actId="1076"/>
          <ac:picMkLst>
            <pc:docMk/>
            <pc:sldMk cId="108843733" sldId="2557"/>
            <ac:picMk id="2050" creationId="{0C898F51-C7FC-3C42-A5AC-8CB3C32E568E}"/>
          </ac:picMkLst>
        </pc:picChg>
      </pc:sldChg>
      <pc:sldChg chg="addSp delSp modSp add del mod">
        <pc:chgData name="Krzysztof Antkowiak" userId="79634fee-b084-463d-92fb-2a1d354e5f71" providerId="ADAL" clId="{7008C856-E90B-4F34-8513-249940AF9AE2}" dt="2023-07-07T05:38:45.328" v="516"/>
        <pc:sldMkLst>
          <pc:docMk/>
          <pc:sldMk cId="242746862" sldId="2558"/>
        </pc:sldMkLst>
        <pc:spChg chg="mod">
          <ac:chgData name="Krzysztof Antkowiak" userId="79634fee-b084-463d-92fb-2a1d354e5f71" providerId="ADAL" clId="{7008C856-E90B-4F34-8513-249940AF9AE2}" dt="2023-07-06T14:51:23.751" v="418" actId="113"/>
          <ac:spMkLst>
            <pc:docMk/>
            <pc:sldMk cId="242746862" sldId="2558"/>
            <ac:spMk id="9" creationId="{EA2F0650-D7FD-AECA-3168-ACFB56321946}"/>
          </ac:spMkLst>
        </pc:spChg>
        <pc:picChg chg="add mod">
          <ac:chgData name="Krzysztof Antkowiak" userId="79634fee-b084-463d-92fb-2a1d354e5f71" providerId="ADAL" clId="{7008C856-E90B-4F34-8513-249940AF9AE2}" dt="2023-07-06T14:29:51.466" v="135" actId="1076"/>
          <ac:picMkLst>
            <pc:docMk/>
            <pc:sldMk cId="242746862" sldId="2558"/>
            <ac:picMk id="4" creationId="{C503F59B-3940-0D25-1A70-F7CAEC65F036}"/>
          </ac:picMkLst>
        </pc:picChg>
        <pc:picChg chg="del">
          <ac:chgData name="Krzysztof Antkowiak" userId="79634fee-b084-463d-92fb-2a1d354e5f71" providerId="ADAL" clId="{7008C856-E90B-4F34-8513-249940AF9AE2}" dt="2023-07-06T14:29:44.752" v="133" actId="478"/>
          <ac:picMkLst>
            <pc:docMk/>
            <pc:sldMk cId="242746862" sldId="2558"/>
            <ac:picMk id="1026" creationId="{B7B30382-371D-0797-7C96-DC74696E0863}"/>
          </ac:picMkLst>
        </pc:picChg>
        <pc:picChg chg="del">
          <ac:chgData name="Krzysztof Antkowiak" userId="79634fee-b084-463d-92fb-2a1d354e5f71" providerId="ADAL" clId="{7008C856-E90B-4F34-8513-249940AF9AE2}" dt="2023-07-06T14:29:41.119" v="132" actId="478"/>
          <ac:picMkLst>
            <pc:docMk/>
            <pc:sldMk cId="242746862" sldId="2558"/>
            <ac:picMk id="3074" creationId="{1B448DD2-ABD7-EAD0-D95D-08517A6E90D1}"/>
          </ac:picMkLst>
        </pc:picChg>
      </pc:sldChg>
      <pc:sldChg chg="modSp add del mod">
        <pc:chgData name="Krzysztof Antkowiak" userId="79634fee-b084-463d-92fb-2a1d354e5f71" providerId="ADAL" clId="{7008C856-E90B-4F34-8513-249940AF9AE2}" dt="2023-07-07T05:38:45.328" v="516"/>
        <pc:sldMkLst>
          <pc:docMk/>
          <pc:sldMk cId="18708860" sldId="2559"/>
        </pc:sldMkLst>
        <pc:spChg chg="mod">
          <ac:chgData name="Krzysztof Antkowiak" userId="79634fee-b084-463d-92fb-2a1d354e5f71" providerId="ADAL" clId="{7008C856-E90B-4F34-8513-249940AF9AE2}" dt="2023-07-06T14:51:41.966" v="419" actId="6549"/>
          <ac:spMkLst>
            <pc:docMk/>
            <pc:sldMk cId="18708860" sldId="2559"/>
            <ac:spMk id="9" creationId="{EA2F0650-D7FD-AECA-3168-ACFB56321946}"/>
          </ac:spMkLst>
        </pc:spChg>
      </pc:sldChg>
      <pc:sldChg chg="add">
        <pc:chgData name="Krzysztof Antkowiak" userId="79634fee-b084-463d-92fb-2a1d354e5f71" providerId="ADAL" clId="{7008C856-E90B-4F34-8513-249940AF9AE2}" dt="2023-07-07T05:38:45.328" v="516"/>
        <pc:sldMkLst>
          <pc:docMk/>
          <pc:sldMk cId="1915465845" sldId="25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A268-64CF-439C-8AAB-7385CBC1E56D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0180-2DE1-4ED1-8701-B4FB52E24C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D82BD-1443-C040-8E70-E4C26FBB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5268F6-A41E-429D-ADF1-0F54366D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9327D-A35B-06E2-C675-F3E1265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ED7-F938-42FF-98DA-580431AB7A42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C07955-3CD6-DAEB-2762-FE507C48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EEAF3-ED50-2DE5-709B-9FD110E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171AB7-F627-D4E3-6111-AB6AC6F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56F061-C654-EFA2-68F7-F9865BF4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B0D53F-8AC3-09B5-D970-0F40B751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2A71-4E5F-4F6E-B41F-A96F33488E0A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4344C-01D6-F66F-5026-57885603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DB5D6B-64D3-3D12-D4AF-6264BAD6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AAFE17-25C7-3261-6312-FAE449B1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FFFF3-D488-8755-D018-5D56013F4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F6841-FACB-EF09-B9A1-87B33F3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115A-A933-45E7-8C0B-4CC4B7553A67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97DA4A-BADD-B065-7B83-E65435AD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6C46D4-CEFF-6BD1-333E-61756E76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66EE-ACED-4CAB-ACF1-C74B9E1E0DE3}" type="datetime1">
              <a:rPr lang="en-GB" smtClean="0"/>
              <a:t>08/11/2023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Tobolice 10.03.2023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19D6-C37D-464A-ABCC-B868BE46FF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3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AB01-D3CF-9429-C1CD-5B6AB196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C0224-B33E-CEF5-1886-4F7ED264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55A94-0C28-FAF5-110B-34A523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CD5A-02E5-4A16-96B6-957711BACB2D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C7AB84-8EFB-BFC8-68F6-ECD7E86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D21E51-6E82-B9E2-65C8-9C8AA3F7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37909-3278-43A9-1351-722D8399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ECBC8-28DD-A02E-A06A-03A20ED0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011E6-C95A-F5AE-EEC4-67CCF3D9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DD1-FC2B-4F5C-A47B-12212FB0313C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38503E-DB5E-C1A6-D007-97AAB69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54155-6B35-4CEE-B976-3D190323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F1BD2-48E9-67EC-4EAA-D0B284E0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6E0B3-CE59-D2CE-C08A-0E719A08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8DE791-9F86-85CE-F293-1DA8DC65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660FC7-BD06-5F42-F758-B9868EA7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866-C71B-487C-A567-93F295063162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351A0C-1989-0300-7A30-1405C3A4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5844C9-4EB4-F6C1-1302-B14BE15D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5402-773A-59AC-C49C-2F9198A4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D6878-0AE0-B0A3-24E9-3BBEBC51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F46354-6F7D-5E65-9B40-E8DC4EB1A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4AB4B55-B4F7-9E16-2680-2AF305D5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35A103-F79C-1AE2-A6FA-1158B634E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A63E6A-42E2-D168-1756-72925300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1BB8-E0BF-4F2E-92FD-FA5EE863839E}" type="datetime1">
              <a:rPr lang="en-GB" smtClean="0"/>
              <a:t>08/11/2023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CDAEF2-B477-4C98-7D3E-718858E2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EDC941-0375-DE7F-E6BC-26DD224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87BEE-6F4E-925D-0EDB-6FBA27F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450ECA-3CE8-ED65-C84B-400E2B8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2FD1-3B5B-42D3-8076-C403C5A10649}" type="datetime1">
              <a:rPr lang="en-GB" smtClean="0"/>
              <a:t>08/11/2023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0DB59C-000D-6D12-FD7A-D3B01093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0501F9-25D7-751C-2710-40FFE8A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6132DB-1676-4396-72F7-DA10B699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E29-AC4A-4C89-843A-925F0C21A6A1}" type="datetime1">
              <a:rPr lang="en-GB" smtClean="0"/>
              <a:t>08/11/2023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CCE516-7B7D-4B08-3B6C-8C5D3090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53690A-BA27-F962-6601-1C6C36D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D5180-28FC-4677-758C-74E040DA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084E6-1562-3B75-80EA-58D4E157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B2F68-ED54-A2B5-F1A3-B2D7DF10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06486D-4526-1976-B5A0-DE257F45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59C7-5B63-4849-BB32-72B5F4AF456B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EE881B-D2CF-DB5F-A393-51A41B18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43BDAA-9D76-1F42-6E89-33467E4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C05BA-308D-8E85-D562-35BEF391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2B3507-2F54-D0C6-0F98-69E474A65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B75D72-25DE-1A97-132B-4D7C791F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5581D5-70DC-1F3B-4561-439FDEA4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7616-625F-4E3F-80CF-60C3C9510CA7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62F95-28D9-DAA4-0F66-C173EBB4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B4F81-C519-30A3-B577-16913DB7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461D28-D2BE-A445-FDE6-86C9B471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4A6C1-1AA0-0D57-21FD-8E02DF80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4A8EC-8301-2587-582D-82A99093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7E61-A178-47AB-9B7C-47F04E65C7EF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E012F3-FAB8-5E52-68C0-FAB4806FF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4CA15-7A9B-54DC-4281-24D04870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7" r:id="rId4"/>
    <p:sldLayoutId id="2147483680" r:id="rId5"/>
    <p:sldLayoutId id="2147483676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BCB-D905-4054-B201-4D00012CD049}" type="datetime1">
              <a:rPr lang="en-GB" smtClean="0"/>
              <a:t>08/11/2023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Tobolice 10.03.2023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19D6-C37D-464A-ABCC-B868BE46FF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CA14FBB-3D74-88F2-383A-61E785D0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6083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3DF651-44E6-4474-C872-C6D49A877A74}"/>
              </a:ext>
            </a:extLst>
          </p:cNvPr>
          <p:cNvSpPr txBox="1"/>
          <p:nvPr/>
        </p:nvSpPr>
        <p:spPr>
          <a:xfrm>
            <a:off x="4760686" y="5354861"/>
            <a:ext cx="7234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latin typeface="Gilroy Bold" pitchFamily="2" charset="0"/>
                <a:cs typeface="Segoe UI" panose="020B0502040204020203" pitchFamily="34" charset="0"/>
              </a:rPr>
              <a:t>Podsumowanie wyników ZAK</a:t>
            </a:r>
          </a:p>
          <a:p>
            <a:pPr algn="r"/>
            <a:r>
              <a:rPr lang="pl-PL" dirty="0">
                <a:latin typeface="Gilroy" pitchFamily="2" charset="0"/>
                <a:cs typeface="Segoe UI" panose="020B0502040204020203" pitchFamily="34" charset="0"/>
              </a:rPr>
              <a:t>Październik 2023r.</a:t>
            </a:r>
          </a:p>
          <a:p>
            <a:pPr algn="r"/>
            <a:endParaRPr lang="pl-PL" dirty="0">
              <a:latin typeface="Gilroy" pitchFamily="2" charset="0"/>
              <a:cs typeface="Segoe UI" panose="020B0502040204020203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727BC0E-42C3-063C-A2CA-A3C01379B569}"/>
              </a:ext>
            </a:extLst>
          </p:cNvPr>
          <p:cNvSpPr/>
          <p:nvPr/>
        </p:nvSpPr>
        <p:spPr>
          <a:xfrm>
            <a:off x="168165" y="231228"/>
            <a:ext cx="5423658" cy="209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78EA84-7A5D-5B7C-F3F6-F611E87F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Tobolice 06.10.2023</a:t>
            </a:r>
          </a:p>
        </p:txBody>
      </p:sp>
    </p:spTree>
    <p:extLst>
      <p:ext uri="{BB962C8B-B14F-4D97-AF65-F5344CB8AC3E}">
        <p14:creationId xmlns:p14="http://schemas.microsoft.com/office/powerpoint/2010/main" val="26392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B4231FB-FCF2-B711-690B-A6DC37B9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Tobolice</a:t>
            </a:r>
            <a:r>
              <a:rPr lang="en-GB" dirty="0"/>
              <a:t> </a:t>
            </a:r>
            <a:r>
              <a:rPr lang="pl-PL" dirty="0"/>
              <a:t>06.10.</a:t>
            </a:r>
            <a:r>
              <a:rPr lang="en-GB" dirty="0"/>
              <a:t>2023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609A1A7-E164-EAB9-D347-383AEAB44705}"/>
              </a:ext>
            </a:extLst>
          </p:cNvPr>
          <p:cNvSpPr txBox="1"/>
          <p:nvPr/>
        </p:nvSpPr>
        <p:spPr>
          <a:xfrm>
            <a:off x="11213690" y="6474809"/>
            <a:ext cx="254097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-18"/>
                <a:ea typeface="+mn-ea"/>
                <a:cs typeface="+mn-cs"/>
              </a:rPr>
              <a:t>X.X.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8856FC5-0221-E2F4-27E1-2105B8FFE9F8}"/>
              </a:ext>
            </a:extLst>
          </p:cNvPr>
          <p:cNvSpPr txBox="1"/>
          <p:nvPr/>
        </p:nvSpPr>
        <p:spPr>
          <a:xfrm>
            <a:off x="767473" y="954528"/>
            <a:ext cx="7426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Montserrat"/>
                <a:cs typeface="Calibri"/>
              </a:rPr>
              <a:t>ALUMINIOWA OBUDOWA W OPRAWACH CILINDER</a:t>
            </a:r>
            <a:endParaRPr lang="pl-PL" sz="3200" dirty="0">
              <a:latin typeface="Montserrat"/>
            </a:endParaRP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99DE9569-838B-FEC6-D0F2-90DE1B06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01" y="2004940"/>
            <a:ext cx="229265" cy="2806553"/>
          </a:xfrm>
          <a:prstGeom prst="rect">
            <a:avLst/>
          </a:prstGeom>
        </p:spPr>
      </p:pic>
      <p:pic>
        <p:nvPicPr>
          <p:cNvPr id="4" name="Obraz 3" descr="Obraz zawierający ciemny&#10;&#10;Opis wygenerowany automatycznie">
            <a:extLst>
              <a:ext uri="{FF2B5EF4-FFF2-40B4-BE49-F238E27FC236}">
                <a16:creationId xmlns:a16="http://schemas.microsoft.com/office/drawing/2014/main" id="{6D1B8B67-798F-8871-5C46-014B24CD3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33" y="1830384"/>
            <a:ext cx="4262976" cy="31972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D1AE8ED-0072-D8CA-26A9-F88D7BE57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079" y="2245499"/>
            <a:ext cx="4856443" cy="39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B4231FB-FCF2-B711-690B-A6DC37B9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Tobolice</a:t>
            </a:r>
            <a:r>
              <a:rPr lang="en-GB" dirty="0"/>
              <a:t> </a:t>
            </a:r>
            <a:r>
              <a:rPr lang="pl-PL" dirty="0"/>
              <a:t>06.10.</a:t>
            </a:r>
            <a:r>
              <a:rPr lang="en-GB" dirty="0"/>
              <a:t>2023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609A1A7-E164-EAB9-D347-383AEAB44705}"/>
              </a:ext>
            </a:extLst>
          </p:cNvPr>
          <p:cNvSpPr txBox="1"/>
          <p:nvPr/>
        </p:nvSpPr>
        <p:spPr>
          <a:xfrm>
            <a:off x="11213690" y="6474809"/>
            <a:ext cx="254097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-18"/>
                <a:ea typeface="+mn-ea"/>
                <a:cs typeface="+mn-cs"/>
              </a:rPr>
              <a:t>X.X.</a:t>
            </a: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99DE9569-838B-FEC6-D0F2-90DE1B06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01" y="2004940"/>
            <a:ext cx="229265" cy="28065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F338CF3-D5B8-D142-9916-F6AA2D387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463" y="865027"/>
            <a:ext cx="3684156" cy="512794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10A43D-7E16-C1D7-22E4-F67D3B1A5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65" y="1080234"/>
            <a:ext cx="6148389" cy="101824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591F5A-C4F9-B7E3-CB37-0306DC6A8BE0}"/>
              </a:ext>
            </a:extLst>
          </p:cNvPr>
          <p:cNvSpPr txBox="1"/>
          <p:nvPr/>
        </p:nvSpPr>
        <p:spPr>
          <a:xfrm>
            <a:off x="313381" y="2753861"/>
            <a:ext cx="711597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PROFESJONALNY DOWNLIGHT Z 5-LETNIĄ GWARANCJĄ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DYSKRETNA ESTETYKA POZWALA NA DOSTOWANIE OŚWIETLENIA DO CHARAKTERU KAŻDEGO POMIESZCZENIA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WYSOKIE PARAMETRY TECHNICZNE</a:t>
            </a:r>
          </a:p>
          <a:p>
            <a:pPr>
              <a:lnSpc>
                <a:spcPct val="150000"/>
              </a:lnSpc>
            </a:pPr>
            <a:endParaRPr lang="pl-PL" sz="23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59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7609A1A7-E164-EAB9-D347-383AEAB44705}"/>
              </a:ext>
            </a:extLst>
          </p:cNvPr>
          <p:cNvSpPr txBox="1"/>
          <p:nvPr/>
        </p:nvSpPr>
        <p:spPr>
          <a:xfrm>
            <a:off x="11213690" y="6474809"/>
            <a:ext cx="254097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-18"/>
                <a:ea typeface="+mn-ea"/>
                <a:cs typeface="+mn-cs"/>
              </a:rPr>
              <a:t>X.X.</a:t>
            </a: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99DE9569-838B-FEC6-D0F2-90DE1B06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01" y="2004940"/>
            <a:ext cx="229265" cy="280655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10A43D-7E16-C1D7-22E4-F67D3B1A5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5" y="1080234"/>
            <a:ext cx="6148389" cy="101824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591F5A-C4F9-B7E3-CB37-0306DC6A8BE0}"/>
              </a:ext>
            </a:extLst>
          </p:cNvPr>
          <p:cNvSpPr txBox="1"/>
          <p:nvPr/>
        </p:nvSpPr>
        <p:spPr>
          <a:xfrm>
            <a:off x="333227" y="2185745"/>
            <a:ext cx="7492439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WYSOKA ŻYWOTNOŚĆ L70B50 50.000H ZAPEWNIA STABILNY STRUMIEŃ ŚWIATŁA PRZEZ CAŁY OKRES GWARANCJI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SKUTECZNOŚĆ 116LM/W OZNACZA ŻE DOWNLIGHT CALMOS ZAPEWNIA WIĘCEJ ŚWIATŁA NIŻ INNE DOWNLIGHTY O TEJ SAMEJ MOCY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STOPIEŃ SZCZELNOŚCI IP44 POZWALA STOSOWAĆ OPRAWĘ W POMIESZCZENIACH NARAŻONYCH NA WILGOĆ</a:t>
            </a:r>
          </a:p>
          <a:p>
            <a:pPr>
              <a:lnSpc>
                <a:spcPct val="150000"/>
              </a:lnSpc>
            </a:pPr>
            <a:endParaRPr lang="pl-PL" sz="2300" dirty="0"/>
          </a:p>
          <a:p>
            <a:endParaRPr lang="pl-PL" dirty="0"/>
          </a:p>
        </p:txBody>
      </p:sp>
      <p:pic>
        <p:nvPicPr>
          <p:cNvPr id="3" name="Obraz 2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C9C9B7DF-7B43-4032-C90E-C0CE9EC21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36531"/>
            <a:ext cx="3938954" cy="2954215"/>
          </a:xfrm>
          <a:prstGeom prst="rect">
            <a:avLst/>
          </a:prstGeom>
        </p:spPr>
      </p:pic>
      <p:pic>
        <p:nvPicPr>
          <p:cNvPr id="4" name="Obraz 3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1AD59F88-7E96-3531-97C9-BFDDB5618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88931"/>
            <a:ext cx="3938954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7609A1A7-E164-EAB9-D347-383AEAB44705}"/>
              </a:ext>
            </a:extLst>
          </p:cNvPr>
          <p:cNvSpPr txBox="1"/>
          <p:nvPr/>
        </p:nvSpPr>
        <p:spPr>
          <a:xfrm>
            <a:off x="11213690" y="6474809"/>
            <a:ext cx="254097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-18"/>
                <a:ea typeface="+mn-ea"/>
                <a:cs typeface="+mn-cs"/>
              </a:rPr>
              <a:t>X.X.</a:t>
            </a:r>
          </a:p>
        </p:txBody>
      </p:sp>
      <p:pic>
        <p:nvPicPr>
          <p:cNvPr id="9" name="Obraz 11">
            <a:extLst>
              <a:ext uri="{FF2B5EF4-FFF2-40B4-BE49-F238E27FC236}">
                <a16:creationId xmlns:a16="http://schemas.microsoft.com/office/drawing/2014/main" id="{99DE9569-838B-FEC6-D0F2-90DE1B06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01" y="2004940"/>
            <a:ext cx="229265" cy="280655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10A43D-7E16-C1D7-22E4-F67D3B1A5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5" y="1080234"/>
            <a:ext cx="6148389" cy="101824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591F5A-C4F9-B7E3-CB37-0306DC6A8BE0}"/>
              </a:ext>
            </a:extLst>
          </p:cNvPr>
          <p:cNvSpPr txBox="1"/>
          <p:nvPr/>
        </p:nvSpPr>
        <p:spPr>
          <a:xfrm>
            <a:off x="333227" y="2185745"/>
            <a:ext cx="7492439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SZEROKI KĄT ŚWIECENIA 110</a:t>
            </a:r>
            <a:r>
              <a:rPr lang="pl-PL" sz="2300" baseline="30000" dirty="0"/>
              <a:t>0</a:t>
            </a:r>
            <a:r>
              <a:rPr lang="pl-PL" sz="2300" dirty="0"/>
              <a:t> UMOŻLIWIA</a:t>
            </a:r>
          </a:p>
          <a:p>
            <a:pPr>
              <a:lnSpc>
                <a:spcPct val="150000"/>
              </a:lnSpc>
            </a:pPr>
            <a:r>
              <a:rPr lang="pl-PL" sz="2300" dirty="0"/>
              <a:t>    UNIWERSALNE ZASTOSOWANIE OPRAWY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KLOSZ YELLOW FREE NIE ŻÓŁKNIE PRZEZ CAŁY OKRES UŻYTKOWANIA</a:t>
            </a:r>
          </a:p>
          <a:p>
            <a:pPr>
              <a:lnSpc>
                <a:spcPct val="150000"/>
              </a:lnSpc>
            </a:pPr>
            <a:endParaRPr lang="pl-PL" sz="2300" dirty="0"/>
          </a:p>
          <a:p>
            <a:endParaRPr lang="pl-PL" dirty="0"/>
          </a:p>
        </p:txBody>
      </p:sp>
      <p:pic>
        <p:nvPicPr>
          <p:cNvPr id="3" name="Obraz 2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C9C9B7DF-7B43-4032-C90E-C0CE9EC21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36531"/>
            <a:ext cx="3938954" cy="2954215"/>
          </a:xfrm>
          <a:prstGeom prst="rect">
            <a:avLst/>
          </a:prstGeom>
        </p:spPr>
      </p:pic>
      <p:pic>
        <p:nvPicPr>
          <p:cNvPr id="4" name="Obraz 3" descr="Obraz zawierający tekst, talerz, krąg, zastawa stołowa&#10;&#10;Opis wygenerowany automatycznie">
            <a:extLst>
              <a:ext uri="{FF2B5EF4-FFF2-40B4-BE49-F238E27FC236}">
                <a16:creationId xmlns:a16="http://schemas.microsoft.com/office/drawing/2014/main" id="{1AD59F88-7E96-3531-97C9-BFDDB5618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88931"/>
            <a:ext cx="3938954" cy="295421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57D31A-BB6A-09B6-A125-4CCFA1204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639" y="4518796"/>
            <a:ext cx="2591162" cy="174331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B93C6A3-8264-B5C9-5B6D-0E655C811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1" y="4518796"/>
            <a:ext cx="2343330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0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800" b="1">
                <a:latin typeface="Gilroy" panose="00000500000000000000" pitchFamily="50" charset="-18"/>
              </a:endParaRP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685" y="2834000"/>
            <a:ext cx="9244712" cy="1505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4ADC2D5-4F93-D1AE-DC24-78C0E4EA4DCE}"/>
              </a:ext>
            </a:extLst>
          </p:cNvPr>
          <p:cNvSpPr/>
          <p:nvPr/>
        </p:nvSpPr>
        <p:spPr>
          <a:xfrm>
            <a:off x="8674571" y="3429000"/>
            <a:ext cx="88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926336-B1E1-806A-C69E-DFA93AC3404C}"/>
              </a:ext>
            </a:extLst>
          </p:cNvPr>
          <p:cNvSpPr/>
          <p:nvPr/>
        </p:nvSpPr>
        <p:spPr>
          <a:xfrm>
            <a:off x="7940324" y="3429000"/>
            <a:ext cx="104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C005FA-CCBE-98D1-850D-480FB445F001}"/>
              </a:ext>
            </a:extLst>
          </p:cNvPr>
          <p:cNvSpPr/>
          <p:nvPr/>
        </p:nvSpPr>
        <p:spPr>
          <a:xfrm>
            <a:off x="581130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A5E9E78-4E67-AD6F-F009-40DF614B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Tobolice</a:t>
            </a:r>
            <a:r>
              <a:rPr lang="en-GB" dirty="0"/>
              <a:t> </a:t>
            </a:r>
            <a:r>
              <a:rPr lang="pl-PL" dirty="0"/>
              <a:t>06.10.</a:t>
            </a:r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123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8b721-5f97-417b-a969-d1acb5def9d4">
      <Terms xmlns="http://schemas.microsoft.com/office/infopath/2007/PartnerControls"/>
    </lcf76f155ced4ddcb4097134ff3c332f>
    <TaxCatchAll xmlns="068cd449-7dd1-4ee6-add6-8ca8b4d098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B42216847E94BA2C86A7FFBED5B5F" ma:contentTypeVersion="18" ma:contentTypeDescription="Utwórz nowy dokument." ma:contentTypeScope="" ma:versionID="07a87a25ceb74fdd86ead9466875323e">
  <xsd:schema xmlns:xsd="http://www.w3.org/2001/XMLSchema" xmlns:xs="http://www.w3.org/2001/XMLSchema" xmlns:p="http://schemas.microsoft.com/office/2006/metadata/properties" xmlns:ns2="c148b721-5f97-417b-a969-d1acb5def9d4" xmlns:ns3="068cd449-7dd1-4ee6-add6-8ca8b4d0980c" targetNamespace="http://schemas.microsoft.com/office/2006/metadata/properties" ma:root="true" ma:fieldsID="88a31384441b6b86b7bc088a7a46f6ff" ns2:_="" ns3:_="">
    <xsd:import namespace="c148b721-5f97-417b-a969-d1acb5def9d4"/>
    <xsd:import namespace="068cd449-7dd1-4ee6-add6-8ca8b4d09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b721-5f97-417b-a969-d1acb5def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52d7fa2c-4163-40ff-a4be-e68031901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d449-7dd1-4ee6-add6-8ca8b4d09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9d395f-17e2-447e-85b5-579d3936abf7}" ma:internalName="TaxCatchAll" ma:showField="CatchAllData" ma:web="068cd449-7dd1-4ee6-add6-8ca8b4d09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35C6D-2C5A-4E7F-8664-4CFC2156AA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A3A043-797A-47E2-A623-560227CBC166}">
  <ds:schemaRefs>
    <ds:schemaRef ds:uri="http://purl.org/dc/terms/"/>
    <ds:schemaRef ds:uri="http://schemas.microsoft.com/office/infopath/2007/PartnerControls"/>
    <ds:schemaRef ds:uri="068cd449-7dd1-4ee6-add6-8ca8b4d0980c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c148b721-5f97-417b-a969-d1acb5def9d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E7CE92-1A63-481F-AEE1-D98FF00409A5}">
  <ds:schemaRefs>
    <ds:schemaRef ds:uri="068cd449-7dd1-4ee6-add6-8ca8b4d0980c"/>
    <ds:schemaRef ds:uri="c148b721-5f97-417b-a969-d1acb5def9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117</Words>
  <Application>Microsoft Office PowerPoint</Application>
  <PresentationFormat>Panoramiczny</PresentationFormat>
  <Paragraphs>22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Dosis</vt:lpstr>
      <vt:lpstr>Gilroy</vt:lpstr>
      <vt:lpstr>Gilroy Bold</vt:lpstr>
      <vt:lpstr>Montserrat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sprzedaży  Październik 2019</dc:title>
  <dc:creator>msztemberg</dc:creator>
  <cp:lastModifiedBy>Krzysztof Antkowiak</cp:lastModifiedBy>
  <cp:revision>3</cp:revision>
  <dcterms:created xsi:type="dcterms:W3CDTF">2019-11-07T13:04:45Z</dcterms:created>
  <dcterms:modified xsi:type="dcterms:W3CDTF">2023-11-08T21:13:50Z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0x0101003ECB42216847E94BA2C86A7FFBED5B5F</vt:lpwstr>
  </property>
  <property fmtid="{D5CDD505-2E9C-101B-9397-08002B2CF9AE}" pid="3" name="MediaServiceImageTags">
    <vt:lpwstr/>
  </property>
</Properties>
</file>