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415" r:id="rId5"/>
    <p:sldId id="2414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1E5E328C-3EE6-41A1-B02F-DF5DBB7E0B20}">
          <p14:sldIdLst>
            <p14:sldId id="2415"/>
            <p14:sldId id="24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ztemberg" initials="m" lastIdx="1" clrIdx="0">
    <p:extLst>
      <p:ext uri="{19B8F6BF-5375-455C-9EA6-DF929625EA0E}">
        <p15:presenceInfo xmlns:p15="http://schemas.microsoft.com/office/powerpoint/2012/main" userId="S-1-5-21-4092044880-1244363852-3079702813-12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BA268-64CF-439C-8AAB-7385CBC1E56D}" type="datetimeFigureOut">
              <a:rPr lang="pl-PL" smtClean="0"/>
              <a:t>02.03.2023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90180-2DE1-4ED1-8701-B4FB52E24CF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01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BD82BD-1443-C040-8E70-E4C26FBBA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5268F6-A41E-429D-ADF1-0F54366D3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9327D-A35B-06E2-C675-F3E1265C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B1BA-CE18-48C4-AB1F-D059FBE3174D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C07955-3CD6-DAEB-2762-FE507C48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1EEAF3-ED50-2DE5-709B-9FD110EA4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171AB7-F627-D4E3-6111-AB6AC6F9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F56F061-C654-EFA2-68F7-F9865BF4C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B0D53F-8AC3-09B5-D970-0F40B7512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A0B8-EC8A-4254-B3E3-C4EE8824087F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4344C-01D6-F66F-5026-57885603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DB5D6B-64D3-3D12-D4AF-6264BAD6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6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3AAFE17-25C7-3261-6312-FAE449B1D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36FFFF3-D488-8755-D018-5D56013F4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3F6841-FACB-EF09-B9A1-87B33F31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930A-C055-4537-8F74-AD8F063C550D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97DA4A-BADD-B065-7B83-E65435AD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6C46D4-CEFF-6BD1-333E-61756E76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7AB01-D3CF-9429-C1CD-5B6AB196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7C0224-B33E-CEF5-1886-4F7ED2648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455A94-0C28-FAF5-110B-34A52300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83C1-A711-4046-9D1E-7C3EF6421C8D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C7AB84-8EFB-BFC8-68F6-ECD7E86D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D21E51-6E82-B9E2-65C8-9C8AA3F75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87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37909-3278-43A9-1351-722D83998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6ECBC8-28DD-A02E-A06A-03A20ED0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C011E6-C95A-F5AE-EEC4-67CCF3D95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1CB3-FAF2-42CC-B622-FBED5B3EAA92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38503E-DB5E-C1A6-D007-97AAB69C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054155-6B35-4CEE-B976-3D1903235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1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F1BD2-48E9-67EC-4EAA-D0B284E0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86E0B3-CE59-D2CE-C08A-0E719A089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8DE791-9F86-85CE-F293-1DA8DC659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660FC7-BD06-5F42-F758-B9868EA78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02C0-1D7C-4520-AC04-34AF619DDC74}" type="datetime1">
              <a:rPr lang="en-GB" smtClean="0"/>
              <a:t>02/03/2023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2351A0C-1989-0300-7A30-1405C3A4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65844C9-4EB4-F6C1-1302-B14BE15D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27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D5402-773A-59AC-C49C-2F9198A4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DD6878-0AE0-B0A3-24E9-3BBEBC511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F46354-6F7D-5E65-9B40-E8DC4EB1A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4AB4B55-B4F7-9E16-2680-2AF305D52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235A103-F79C-1AE2-A6FA-1158B634E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6A63E6A-42E2-D168-1756-72925300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F202-6ADB-43FD-A46B-5D07A4870BF3}" type="datetime1">
              <a:rPr lang="en-GB" smtClean="0"/>
              <a:t>02/03/2023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0CDAEF2-B477-4C98-7D3E-718858E2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CEDC941-0375-DE7F-E6BC-26DD2244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7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E87BEE-6F4E-925D-0EDB-6FBA27F9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A450ECA-3CE8-ED65-C84B-400E2B85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9BD2-27E7-446B-AADE-69382A5F0485}" type="datetime1">
              <a:rPr lang="en-GB" smtClean="0"/>
              <a:t>02/03/2023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00DB59C-000D-6D12-FD7A-D3B01093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C0501F9-25D7-751C-2710-40FFE8A4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55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76132DB-1676-4396-72F7-DA10B699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64A8-13FA-4D2E-B9A2-CDEC7A48DFBE}" type="datetime1">
              <a:rPr lang="en-GB" smtClean="0"/>
              <a:t>02/03/2023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ECCE516-7B7D-4B08-3B6C-8C5D3090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253690A-BA27-F962-6601-1C6C36DF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04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CD5180-28FC-4677-758C-74E040DAC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6084E6-1562-3B75-80EA-58D4E157F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02B2F68-ED54-A2B5-F1A3-B2D7DF105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06486D-4526-1976-B5A0-DE257F45E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7DFF7-7913-43E7-8E97-0973BDDAE7C4}" type="datetime1">
              <a:rPr lang="en-GB" smtClean="0"/>
              <a:t>02/03/2023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EE881B-D2CF-DB5F-A393-51A41B18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43BDAA-9D76-1F42-6E89-33467E4C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7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C05BA-308D-8E85-D562-35BEF391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42B3507-2F54-D0C6-0F98-69E474A65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1B75D72-25DE-1A97-132B-4D7C791FB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45581D5-70DC-1F3B-4561-439FDEA4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D07-8848-4C15-99C4-100F88FD8B25}" type="datetime1">
              <a:rPr lang="en-GB" smtClean="0"/>
              <a:t>02/03/2023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5B62F95-28D9-DAA4-0F66-C173EBB48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Tobolice 09.12.2022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DB4F81-C519-30A3-B577-16913DB7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B461D28-D2BE-A445-FDE6-86C9B471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44A6C1-1AA0-0D57-21FD-8E02DF803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94A8EC-8301-2587-582D-82A990932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64DDB-0914-4443-B0C5-46C1AFFFCC86}" type="datetime1">
              <a:rPr lang="en-GB" smtClean="0"/>
              <a:t>02/03/2023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E012F3-FAB8-5E52-68C0-FAB4806FF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Tobolice 09.12.2022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94CA15-7A9B-54DC-4281-24D048709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D714-B71D-4726-B003-1F34A08E2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2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䉅㙂䙄䘹䐵䘴㌴ぃㅁ㔱㐲㝄㝁䙅䐲㜷" descr="NewPicture">
            <a:extLst>
              <a:ext uri="{FF2B5EF4-FFF2-40B4-BE49-F238E27FC236}">
                <a16:creationId xmlns:a16="http://schemas.microsoft.com/office/drawing/2014/main" id="{269663A3-7434-0427-B530-4697E3EA9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20" y="1831308"/>
            <a:ext cx="4242225" cy="3156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a 5">
            <a:extLst>
              <a:ext uri="{FF2B5EF4-FFF2-40B4-BE49-F238E27FC236}">
                <a16:creationId xmlns:a16="http://schemas.microsoft.com/office/drawing/2014/main" id="{7C0769B3-2E6A-691E-C497-7CF782EBC473}"/>
              </a:ext>
            </a:extLst>
          </p:cNvPr>
          <p:cNvGrpSpPr/>
          <p:nvPr/>
        </p:nvGrpSpPr>
        <p:grpSpPr>
          <a:xfrm>
            <a:off x="-42041" y="0"/>
            <a:ext cx="12067786" cy="6858000"/>
            <a:chOff x="1" y="0"/>
            <a:chExt cx="8936660" cy="6858000"/>
          </a:xfrm>
        </p:grpSpPr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1CA14FBB-3D74-88F2-383A-61E785D06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"/>
            </a:blip>
            <a:stretch>
              <a:fillRect/>
            </a:stretch>
          </p:blipFill>
          <p:spPr>
            <a:xfrm>
              <a:off x="1" y="0"/>
              <a:ext cx="8936660" cy="6858000"/>
            </a:xfrm>
            <a:prstGeom prst="rect">
              <a:avLst/>
            </a:prstGeom>
          </p:spPr>
        </p:pic>
        <p:sp>
          <p:nvSpPr>
            <p:cNvPr id="3" name="Prostokąt 2">
              <a:extLst>
                <a:ext uri="{FF2B5EF4-FFF2-40B4-BE49-F238E27FC236}">
                  <a16:creationId xmlns:a16="http://schemas.microsoft.com/office/drawing/2014/main" id="{C727BC0E-42C3-063C-A2CA-A3C01379B569}"/>
                </a:ext>
              </a:extLst>
            </p:cNvPr>
            <p:cNvSpPr/>
            <p:nvPr/>
          </p:nvSpPr>
          <p:spPr>
            <a:xfrm>
              <a:off x="168165" y="231228"/>
              <a:ext cx="4861513" cy="1600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pic>
        <p:nvPicPr>
          <p:cNvPr id="5" name="Grafika 4">
            <a:extLst>
              <a:ext uri="{FF2B5EF4-FFF2-40B4-BE49-F238E27FC236}">
                <a16:creationId xmlns:a16="http://schemas.microsoft.com/office/drawing/2014/main" id="{EFF8F281-CF9D-60A9-FF47-6ADF5D7450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4444" y="231228"/>
            <a:ext cx="2882368" cy="469414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BBE51077-DCB6-6BE0-48AE-3D523D357743}"/>
              </a:ext>
            </a:extLst>
          </p:cNvPr>
          <p:cNvSpPr txBox="1"/>
          <p:nvPr/>
        </p:nvSpPr>
        <p:spPr>
          <a:xfrm>
            <a:off x="5151485" y="1061827"/>
            <a:ext cx="7117961" cy="41025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200" dirty="0">
              <a:latin typeface="Gilroy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SOLIDNA KONSTRUKCJA ODPORNA NA UGIĘCIA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WYSOKIE PARAMETRY ŚWIETLNE: 40W 4800LM 120LM/W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MARKOWY ZASILACZ AGT NIEZINTEGROWANY Z OBUDOWĄ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GWARANCJA 5 LAT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L70B50 75.000H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200" dirty="0">
                <a:latin typeface="Gilroy"/>
              </a:rPr>
              <a:t>SDCM&lt;3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1D538AD0-4FCD-7DB8-6668-8B53023ADC3C}"/>
              </a:ext>
            </a:extLst>
          </p:cNvPr>
          <p:cNvSpPr txBox="1"/>
          <p:nvPr/>
        </p:nvSpPr>
        <p:spPr>
          <a:xfrm>
            <a:off x="1" y="700642"/>
            <a:ext cx="12191999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dirty="0">
                <a:latin typeface="Gilroy"/>
              </a:rPr>
              <a:t>PANEL BACKLIT LED </a:t>
            </a:r>
            <a:r>
              <a:rPr lang="pl-PL" sz="3200" b="1" dirty="0" err="1">
                <a:latin typeface="Gilroy"/>
              </a:rPr>
              <a:t>line</a:t>
            </a:r>
            <a:r>
              <a:rPr lang="pl-PL" sz="3200" b="1" dirty="0">
                <a:latin typeface="Gilroy"/>
              </a:rPr>
              <a:t> PRIME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2D7E9FD-F61C-F992-5D54-C74BAC2E4D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8890" y="4072016"/>
            <a:ext cx="3777190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8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>
            <a:extLst>
              <a:ext uri="{FF2B5EF4-FFF2-40B4-BE49-F238E27FC236}">
                <a16:creationId xmlns:a16="http://schemas.microsoft.com/office/drawing/2014/main" id="{7C0769B3-2E6A-691E-C497-7CF782EBC473}"/>
              </a:ext>
            </a:extLst>
          </p:cNvPr>
          <p:cNvGrpSpPr/>
          <p:nvPr/>
        </p:nvGrpSpPr>
        <p:grpSpPr>
          <a:xfrm>
            <a:off x="0" y="0"/>
            <a:ext cx="12276083" cy="6858000"/>
            <a:chOff x="0" y="0"/>
            <a:chExt cx="12276083" cy="6858000"/>
          </a:xfrm>
        </p:grpSpPr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1CA14FBB-3D74-88F2-383A-61E785D06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5000"/>
            </a:blip>
            <a:stretch>
              <a:fillRect/>
            </a:stretch>
          </p:blipFill>
          <p:spPr>
            <a:xfrm>
              <a:off x="0" y="0"/>
              <a:ext cx="12276083" cy="6858000"/>
            </a:xfrm>
            <a:prstGeom prst="rect">
              <a:avLst/>
            </a:prstGeom>
          </p:spPr>
        </p:pic>
        <p:sp>
          <p:nvSpPr>
            <p:cNvPr id="3" name="Prostokąt 2">
              <a:extLst>
                <a:ext uri="{FF2B5EF4-FFF2-40B4-BE49-F238E27FC236}">
                  <a16:creationId xmlns:a16="http://schemas.microsoft.com/office/drawing/2014/main" id="{C727BC0E-42C3-063C-A2CA-A3C01379B569}"/>
                </a:ext>
              </a:extLst>
            </p:cNvPr>
            <p:cNvSpPr/>
            <p:nvPr/>
          </p:nvSpPr>
          <p:spPr>
            <a:xfrm>
              <a:off x="168165" y="231228"/>
              <a:ext cx="5423658" cy="20915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2800" b="1">
                <a:latin typeface="Gilroy" panose="00000500000000000000" pitchFamily="50" charset="-18"/>
              </a:endParaRPr>
            </a:p>
          </p:txBody>
        </p:sp>
      </p:grpSp>
      <p:pic>
        <p:nvPicPr>
          <p:cNvPr id="5" name="Grafika 4">
            <a:extLst>
              <a:ext uri="{FF2B5EF4-FFF2-40B4-BE49-F238E27FC236}">
                <a16:creationId xmlns:a16="http://schemas.microsoft.com/office/drawing/2014/main" id="{EFF8F281-CF9D-60A9-FF47-6ADF5D745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15685" y="2834000"/>
            <a:ext cx="9244712" cy="1505567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94ADC2D5-4F93-D1AE-DC24-78C0E4EA4DCE}"/>
              </a:ext>
            </a:extLst>
          </p:cNvPr>
          <p:cNvSpPr/>
          <p:nvPr/>
        </p:nvSpPr>
        <p:spPr>
          <a:xfrm>
            <a:off x="8674571" y="3429000"/>
            <a:ext cx="889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>
              <a:latin typeface="Gilroy" panose="00000500000000000000" pitchFamily="50" charset="-18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2926336-B1E1-806A-C69E-DFA93AC3404C}"/>
              </a:ext>
            </a:extLst>
          </p:cNvPr>
          <p:cNvSpPr/>
          <p:nvPr/>
        </p:nvSpPr>
        <p:spPr>
          <a:xfrm>
            <a:off x="7940324" y="3429000"/>
            <a:ext cx="1048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>
                <a:latin typeface="Gilroy" panose="00000500000000000000" pitchFamily="50" charset="-18"/>
              </a:rPr>
              <a:t> 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9EC005FA-CCBE-98D1-850D-480FB445F001}"/>
              </a:ext>
            </a:extLst>
          </p:cNvPr>
          <p:cNvSpPr/>
          <p:nvPr/>
        </p:nvSpPr>
        <p:spPr>
          <a:xfrm>
            <a:off x="5811306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>
                <a:latin typeface="Gilroy" panose="00000500000000000000" pitchFamily="50" charset="-18"/>
              </a:rPr>
              <a:t> </a:t>
            </a:r>
            <a:endParaRPr lang="pl-PL">
              <a:latin typeface="Gilroy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1548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48b721-5f97-417b-a969-d1acb5def9d4">
      <Terms xmlns="http://schemas.microsoft.com/office/infopath/2007/PartnerControls"/>
    </lcf76f155ced4ddcb4097134ff3c332f>
    <TaxCatchAll xmlns="068cd449-7dd1-4ee6-add6-8ca8b4d0980c" xsi:nil="true"/>
    <SharedWithUsers xmlns="068cd449-7dd1-4ee6-add6-8ca8b4d0980c">
      <UserInfo>
        <DisplayName>LEDIN Zakupy</DisplayName>
        <AccountId>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B42216847E94BA2C86A7FFBED5B5F" ma:contentTypeVersion="17" ma:contentTypeDescription="Utwórz nowy dokument." ma:contentTypeScope="" ma:versionID="5adb8781361c4b74ffff95197f97b93b">
  <xsd:schema xmlns:xsd="http://www.w3.org/2001/XMLSchema" xmlns:xs="http://www.w3.org/2001/XMLSchema" xmlns:p="http://schemas.microsoft.com/office/2006/metadata/properties" xmlns:ns2="c148b721-5f97-417b-a969-d1acb5def9d4" xmlns:ns3="068cd449-7dd1-4ee6-add6-8ca8b4d0980c" targetNamespace="http://schemas.microsoft.com/office/2006/metadata/properties" ma:root="true" ma:fieldsID="5dc341f4433282290b5c3cc66469c55f" ns2:_="" ns3:_="">
    <xsd:import namespace="c148b721-5f97-417b-a969-d1acb5def9d4"/>
    <xsd:import namespace="068cd449-7dd1-4ee6-add6-8ca8b4d098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8b721-5f97-417b-a969-d1acb5def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52d7fa2c-4163-40ff-a4be-e68031901d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cd449-7dd1-4ee6-add6-8ca8b4d0980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79d395f-17e2-447e-85b5-579d3936abf7}" ma:internalName="TaxCatchAll" ma:showField="CatchAllData" ma:web="068cd449-7dd1-4ee6-add6-8ca8b4d098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935C6D-2C5A-4E7F-8664-4CFC2156AA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A3A043-797A-47E2-A623-560227CBC166}">
  <ds:schemaRefs>
    <ds:schemaRef ds:uri="http://www.w3.org/XML/1998/namespace"/>
    <ds:schemaRef ds:uri="c148b721-5f97-417b-a969-d1acb5def9d4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68cd449-7dd1-4ee6-add6-8ca8b4d0980c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6471AFE-4323-4F01-AAEB-19A97550C0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48b721-5f97-417b-a969-d1acb5def9d4"/>
    <ds:schemaRef ds:uri="068cd449-7dd1-4ee6-add6-8ca8b4d098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35</Words>
  <Application>Microsoft Office PowerPoint</Application>
  <PresentationFormat>Panoramiczny</PresentationFormat>
  <Paragraphs>10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Gilroy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sprzedaży  Październik 2019</dc:title>
  <dc:creator>msztemberg</dc:creator>
  <cp:lastModifiedBy>Krzysztof Antkowiak</cp:lastModifiedBy>
  <cp:revision>8</cp:revision>
  <dcterms:created xsi:type="dcterms:W3CDTF">2019-11-07T13:04:45Z</dcterms:created>
  <dcterms:modified xsi:type="dcterms:W3CDTF">2023-03-02T12:41:08Z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0x0101003ECB42216847E94BA2C86A7FFBED5B5F</vt:lpwstr>
  </property>
  <property fmtid="{D5CDD505-2E9C-101B-9397-08002B2CF9AE}" pid="3" name="MediaServiceImageTags">
    <vt:lpwstr/>
  </property>
</Properties>
</file>