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309" r:id="rId6"/>
    <p:sldId id="2308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3D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F3532-08E7-45F5-9A9B-865CFA2DA822}" v="3" dt="2024-03-14T12:54:31.764"/>
    <p1510:client id="{7CEEC973-D3EE-4946-9069-94F83CED4E82}" v="137" dt="2024-03-14T14:45:03.985"/>
    <p1510:client id="{A5C67540-F67A-443A-A4C2-8D6144A6089A}" vWet="2" dt="2024-03-14T13:30:41.549"/>
    <p1510:client id="{D8CF4C7B-E7C8-40DA-B33A-26FEBED8B99A}" v="254" dt="2024-03-14T13:16:55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Główczak" userId="e9078f8b-4a85-455b-a27e-5e89d3ff790b" providerId="ADAL" clId="{6B4F3532-08E7-45F5-9A9B-865CFA2DA822}"/>
    <pc:docChg chg="custSel delSld modSld sldOrd">
      <pc:chgData name="Anna Główczak" userId="e9078f8b-4a85-455b-a27e-5e89d3ff790b" providerId="ADAL" clId="{6B4F3532-08E7-45F5-9A9B-865CFA2DA822}" dt="2024-03-14T12:54:29.204" v="25"/>
      <pc:docMkLst>
        <pc:docMk/>
      </pc:docMkLst>
      <pc:sldChg chg="addSp delSp modSp mod">
        <pc:chgData name="Anna Główczak" userId="e9078f8b-4a85-455b-a27e-5e89d3ff790b" providerId="ADAL" clId="{6B4F3532-08E7-45F5-9A9B-865CFA2DA822}" dt="2024-03-14T12:53:56.187" v="22" actId="20577"/>
        <pc:sldMkLst>
          <pc:docMk/>
          <pc:sldMk cId="650317164" sldId="256"/>
        </pc:sldMkLst>
        <pc:spChg chg="mod">
          <ac:chgData name="Anna Główczak" userId="e9078f8b-4a85-455b-a27e-5e89d3ff790b" providerId="ADAL" clId="{6B4F3532-08E7-45F5-9A9B-865CFA2DA822}" dt="2024-03-14T12:53:56.187" v="22" actId="20577"/>
          <ac:spMkLst>
            <pc:docMk/>
            <pc:sldMk cId="650317164" sldId="256"/>
            <ac:spMk id="7" creationId="{6690576D-A695-4D30-499C-0514C1395235}"/>
          </ac:spMkLst>
        </pc:spChg>
        <pc:picChg chg="add mod">
          <ac:chgData name="Anna Główczak" userId="e9078f8b-4a85-455b-a27e-5e89d3ff790b" providerId="ADAL" clId="{6B4F3532-08E7-45F5-9A9B-865CFA2DA822}" dt="2024-03-14T12:53:22.594" v="1"/>
          <ac:picMkLst>
            <pc:docMk/>
            <pc:sldMk cId="650317164" sldId="256"/>
            <ac:picMk id="2" creationId="{13814E74-CB96-F9F8-3F3C-0334A93A10D2}"/>
          </ac:picMkLst>
        </pc:picChg>
        <pc:picChg chg="del">
          <ac:chgData name="Anna Główczak" userId="e9078f8b-4a85-455b-a27e-5e89d3ff790b" providerId="ADAL" clId="{6B4F3532-08E7-45F5-9A9B-865CFA2DA822}" dt="2024-03-14T12:53:22.224" v="0" actId="478"/>
          <ac:picMkLst>
            <pc:docMk/>
            <pc:sldMk cId="650317164" sldId="256"/>
            <ac:picMk id="6" creationId="{1934A7F0-6AB3-5C2D-96D9-29CD4CBB6BFE}"/>
          </ac:picMkLst>
        </pc:picChg>
      </pc:sldChg>
      <pc:sldChg chg="addSp delSp modSp mod">
        <pc:chgData name="Anna Główczak" userId="e9078f8b-4a85-455b-a27e-5e89d3ff790b" providerId="ADAL" clId="{6B4F3532-08E7-45F5-9A9B-865CFA2DA822}" dt="2024-03-14T12:54:29.204" v="25"/>
        <pc:sldMkLst>
          <pc:docMk/>
          <pc:sldMk cId="1601753164" sldId="262"/>
        </pc:sldMkLst>
        <pc:spChg chg="del mod">
          <ac:chgData name="Anna Główczak" userId="e9078f8b-4a85-455b-a27e-5e89d3ff790b" providerId="ADAL" clId="{6B4F3532-08E7-45F5-9A9B-865CFA2DA822}" dt="2024-03-14T12:54:29.204" v="25"/>
          <ac:spMkLst>
            <pc:docMk/>
            <pc:sldMk cId="1601753164" sldId="262"/>
            <ac:spMk id="2" creationId="{0155F7F2-ED9F-116F-5248-D87D83040731}"/>
          </ac:spMkLst>
        </pc:spChg>
        <pc:picChg chg="del">
          <ac:chgData name="Anna Główczak" userId="e9078f8b-4a85-455b-a27e-5e89d3ff790b" providerId="ADAL" clId="{6B4F3532-08E7-45F5-9A9B-865CFA2DA822}" dt="2024-03-14T12:53:27.724" v="2" actId="478"/>
          <ac:picMkLst>
            <pc:docMk/>
            <pc:sldMk cId="1601753164" sldId="262"/>
            <ac:picMk id="3" creationId="{5178FC3F-AD65-9487-FE3F-EF3AE4724379}"/>
          </ac:picMkLst>
        </pc:picChg>
        <pc:picChg chg="add mod">
          <ac:chgData name="Anna Główczak" userId="e9078f8b-4a85-455b-a27e-5e89d3ff790b" providerId="ADAL" clId="{6B4F3532-08E7-45F5-9A9B-865CFA2DA822}" dt="2024-03-14T12:53:28.457" v="3"/>
          <ac:picMkLst>
            <pc:docMk/>
            <pc:sldMk cId="1601753164" sldId="262"/>
            <ac:picMk id="5" creationId="{73F31F93-D703-8B81-B9E0-6A9DDA8CC598}"/>
          </ac:picMkLst>
        </pc:picChg>
      </pc:sldChg>
      <pc:sldChg chg="del ord">
        <pc:chgData name="Anna Główczak" userId="e9078f8b-4a85-455b-a27e-5e89d3ff790b" providerId="ADAL" clId="{6B4F3532-08E7-45F5-9A9B-865CFA2DA822}" dt="2024-03-14T12:53:44.422" v="8" actId="2696"/>
        <pc:sldMkLst>
          <pc:docMk/>
          <pc:sldMk cId="3635489737" sldId="265"/>
        </pc:sldMkLst>
      </pc:sldChg>
      <pc:sldChg chg="del">
        <pc:chgData name="Anna Główczak" userId="e9078f8b-4a85-455b-a27e-5e89d3ff790b" providerId="ADAL" clId="{6B4F3532-08E7-45F5-9A9B-865CFA2DA822}" dt="2024-03-14T12:53:44.422" v="8" actId="2696"/>
        <pc:sldMkLst>
          <pc:docMk/>
          <pc:sldMk cId="933177149" sldId="2332"/>
        </pc:sldMkLst>
      </pc:sldChg>
      <pc:sldChg chg="del">
        <pc:chgData name="Anna Główczak" userId="e9078f8b-4a85-455b-a27e-5e89d3ff790b" providerId="ADAL" clId="{6B4F3532-08E7-45F5-9A9B-865CFA2DA822}" dt="2024-03-14T12:53:44.422" v="8" actId="2696"/>
        <pc:sldMkLst>
          <pc:docMk/>
          <pc:sldMk cId="1434786282" sldId="2334"/>
        </pc:sldMkLst>
      </pc:sldChg>
      <pc:sldChg chg="del">
        <pc:chgData name="Anna Główczak" userId="e9078f8b-4a85-455b-a27e-5e89d3ff790b" providerId="ADAL" clId="{6B4F3532-08E7-45F5-9A9B-865CFA2DA822}" dt="2024-03-14T12:53:44.422" v="8" actId="2696"/>
        <pc:sldMkLst>
          <pc:docMk/>
          <pc:sldMk cId="2491592524" sldId="2335"/>
        </pc:sldMkLst>
      </pc:sldChg>
      <pc:sldChg chg="del">
        <pc:chgData name="Anna Główczak" userId="e9078f8b-4a85-455b-a27e-5e89d3ff790b" providerId="ADAL" clId="{6B4F3532-08E7-45F5-9A9B-865CFA2DA822}" dt="2024-03-14T12:53:44.422" v="8" actId="2696"/>
        <pc:sldMkLst>
          <pc:docMk/>
          <pc:sldMk cId="1578347983" sldId="2336"/>
        </pc:sldMkLst>
      </pc:sldChg>
      <pc:sldChg chg="del">
        <pc:chgData name="Anna Główczak" userId="e9078f8b-4a85-455b-a27e-5e89d3ff790b" providerId="ADAL" clId="{6B4F3532-08E7-45F5-9A9B-865CFA2DA822}" dt="2024-03-14T12:53:49.267" v="9" actId="2696"/>
        <pc:sldMkLst>
          <pc:docMk/>
          <pc:sldMk cId="3500759225" sldId="2337"/>
        </pc:sldMkLst>
      </pc:sldChg>
      <pc:sldChg chg="del">
        <pc:chgData name="Anna Główczak" userId="e9078f8b-4a85-455b-a27e-5e89d3ff790b" providerId="ADAL" clId="{6B4F3532-08E7-45F5-9A9B-865CFA2DA822}" dt="2024-03-14T12:53:49.267" v="9" actId="2696"/>
        <pc:sldMkLst>
          <pc:docMk/>
          <pc:sldMk cId="657883995" sldId="2338"/>
        </pc:sldMkLst>
      </pc:sldChg>
      <pc:sldChg chg="del">
        <pc:chgData name="Anna Główczak" userId="e9078f8b-4a85-455b-a27e-5e89d3ff790b" providerId="ADAL" clId="{6B4F3532-08E7-45F5-9A9B-865CFA2DA822}" dt="2024-03-14T12:53:49.267" v="9" actId="2696"/>
        <pc:sldMkLst>
          <pc:docMk/>
          <pc:sldMk cId="3674760986" sldId="2339"/>
        </pc:sldMkLst>
      </pc:sldChg>
      <pc:sldChg chg="del ord">
        <pc:chgData name="Anna Główczak" userId="e9078f8b-4a85-455b-a27e-5e89d3ff790b" providerId="ADAL" clId="{6B4F3532-08E7-45F5-9A9B-865CFA2DA822}" dt="2024-03-14T12:53:44.422" v="8" actId="2696"/>
        <pc:sldMkLst>
          <pc:docMk/>
          <pc:sldMk cId="2880673788" sldId="2340"/>
        </pc:sldMkLst>
      </pc:sldChg>
    </pc:docChg>
  </pc:docChgLst>
  <pc:docChgLst>
    <pc:chgData name="Dominik Górski" userId="be1f189e-2218-46ed-8a7b-ff7b7f791ac1" providerId="ADAL" clId="{7CEEC973-D3EE-4946-9069-94F83CED4E82}"/>
    <pc:docChg chg="custSel modSld">
      <pc:chgData name="Dominik Górski" userId="be1f189e-2218-46ed-8a7b-ff7b7f791ac1" providerId="ADAL" clId="{7CEEC973-D3EE-4946-9069-94F83CED4E82}" dt="2024-03-14T14:45:03.985" v="136" actId="20577"/>
      <pc:docMkLst>
        <pc:docMk/>
      </pc:docMkLst>
      <pc:sldChg chg="modSp mod">
        <pc:chgData name="Dominik Górski" userId="be1f189e-2218-46ed-8a7b-ff7b7f791ac1" providerId="ADAL" clId="{7CEEC973-D3EE-4946-9069-94F83CED4E82}" dt="2024-03-14T14:45:03.985" v="136" actId="20577"/>
        <pc:sldMkLst>
          <pc:docMk/>
          <pc:sldMk cId="528270190" sldId="2308"/>
        </pc:sldMkLst>
        <pc:spChg chg="mod">
          <ac:chgData name="Dominik Górski" userId="be1f189e-2218-46ed-8a7b-ff7b7f791ac1" providerId="ADAL" clId="{7CEEC973-D3EE-4946-9069-94F83CED4E82}" dt="2024-03-14T14:44:46.778" v="95" actId="1076"/>
          <ac:spMkLst>
            <pc:docMk/>
            <pc:sldMk cId="528270190" sldId="2308"/>
            <ac:spMk id="5" creationId="{2C710A60-E5AB-73EB-B067-DC0FD2264B8C}"/>
          </ac:spMkLst>
        </pc:spChg>
        <pc:spChg chg="mod">
          <ac:chgData name="Dominik Górski" userId="be1f189e-2218-46ed-8a7b-ff7b7f791ac1" providerId="ADAL" clId="{7CEEC973-D3EE-4946-9069-94F83CED4E82}" dt="2024-03-14T14:45:03.985" v="136" actId="20577"/>
          <ac:spMkLst>
            <pc:docMk/>
            <pc:sldMk cId="528270190" sldId="2308"/>
            <ac:spMk id="9" creationId="{3A164519-5410-347A-11D0-B9469BF505F7}"/>
          </ac:spMkLst>
        </pc:spChg>
      </pc:sldChg>
      <pc:sldChg chg="addSp modSp mod">
        <pc:chgData name="Dominik Górski" userId="be1f189e-2218-46ed-8a7b-ff7b7f791ac1" providerId="ADAL" clId="{7CEEC973-D3EE-4946-9069-94F83CED4E82}" dt="2024-03-14T13:57:19.125" v="88" actId="1076"/>
        <pc:sldMkLst>
          <pc:docMk/>
          <pc:sldMk cId="3266576011" sldId="2309"/>
        </pc:sldMkLst>
        <pc:spChg chg="mod">
          <ac:chgData name="Dominik Górski" userId="be1f189e-2218-46ed-8a7b-ff7b7f791ac1" providerId="ADAL" clId="{7CEEC973-D3EE-4946-9069-94F83CED4E82}" dt="2024-03-14T13:57:03.273" v="83" actId="20577"/>
          <ac:spMkLst>
            <pc:docMk/>
            <pc:sldMk cId="3266576011" sldId="2309"/>
            <ac:spMk id="6" creationId="{287578AC-7C92-78A1-B4DA-62608D01FA73}"/>
          </ac:spMkLst>
        </pc:spChg>
        <pc:spChg chg="mod">
          <ac:chgData name="Dominik Górski" userId="be1f189e-2218-46ed-8a7b-ff7b7f791ac1" providerId="ADAL" clId="{7CEEC973-D3EE-4946-9069-94F83CED4E82}" dt="2024-03-14T13:33:49.331" v="78" actId="113"/>
          <ac:spMkLst>
            <pc:docMk/>
            <pc:sldMk cId="3266576011" sldId="2309"/>
            <ac:spMk id="14" creationId="{F3537901-6FAF-559B-C49B-D678F6A0279E}"/>
          </ac:spMkLst>
        </pc:spChg>
        <pc:picChg chg="mod">
          <ac:chgData name="Dominik Górski" userId="be1f189e-2218-46ed-8a7b-ff7b7f791ac1" providerId="ADAL" clId="{7CEEC973-D3EE-4946-9069-94F83CED4E82}" dt="2024-03-14T13:56:56.329" v="79" actId="1076"/>
          <ac:picMkLst>
            <pc:docMk/>
            <pc:sldMk cId="3266576011" sldId="2309"/>
            <ac:picMk id="7" creationId="{6872DC9E-66D1-33E6-9139-B90021D908EA}"/>
          </ac:picMkLst>
        </pc:picChg>
        <pc:picChg chg="mod">
          <ac:chgData name="Dominik Górski" userId="be1f189e-2218-46ed-8a7b-ff7b7f791ac1" providerId="ADAL" clId="{7CEEC973-D3EE-4946-9069-94F83CED4E82}" dt="2024-03-14T13:30:23.160" v="50" actId="1076"/>
          <ac:picMkLst>
            <pc:docMk/>
            <pc:sldMk cId="3266576011" sldId="2309"/>
            <ac:picMk id="8" creationId="{9FAAC3B9-80DE-CC9F-3AA4-17B2A0020455}"/>
          </ac:picMkLst>
        </pc:picChg>
        <pc:picChg chg="add mod">
          <ac:chgData name="Dominik Górski" userId="be1f189e-2218-46ed-8a7b-ff7b7f791ac1" providerId="ADAL" clId="{7CEEC973-D3EE-4946-9069-94F83CED4E82}" dt="2024-03-14T13:57:19.125" v="88" actId="1076"/>
          <ac:picMkLst>
            <pc:docMk/>
            <pc:sldMk cId="3266576011" sldId="2309"/>
            <ac:picMk id="10" creationId="{C8EDC20A-AE63-AE3B-CA5D-CE341D460464}"/>
          </ac:picMkLst>
        </pc:picChg>
        <pc:picChg chg="mod">
          <ac:chgData name="Dominik Górski" userId="be1f189e-2218-46ed-8a7b-ff7b7f791ac1" providerId="ADAL" clId="{7CEEC973-D3EE-4946-9069-94F83CED4E82}" dt="2024-03-14T13:57:12.927" v="85" actId="1076"/>
          <ac:picMkLst>
            <pc:docMk/>
            <pc:sldMk cId="3266576011" sldId="2309"/>
            <ac:picMk id="11" creationId="{1E356BCF-D51C-6440-390F-87127B5DF28B}"/>
          </ac:picMkLst>
        </pc:picChg>
      </pc:sldChg>
    </pc:docChg>
  </pc:docChgLst>
  <pc:docChgLst>
    <pc:chgData name="Dominik Górski" userId="be1f189e-2218-46ed-8a7b-ff7b7f791ac1" providerId="ADAL" clId="{D8CF4C7B-E7C8-40DA-B33A-26FEBED8B99A}"/>
    <pc:docChg chg="addSld modSld">
      <pc:chgData name="Dominik Górski" userId="be1f189e-2218-46ed-8a7b-ff7b7f791ac1" providerId="ADAL" clId="{D8CF4C7B-E7C8-40DA-B33A-26FEBED8B99A}" dt="2024-03-14T13:16:55.014" v="254" actId="20577"/>
      <pc:docMkLst>
        <pc:docMk/>
      </pc:docMkLst>
      <pc:sldChg chg="modSp mod">
        <pc:chgData name="Dominik Górski" userId="be1f189e-2218-46ed-8a7b-ff7b7f791ac1" providerId="ADAL" clId="{D8CF4C7B-E7C8-40DA-B33A-26FEBED8B99A}" dt="2024-03-14T13:10:15.878" v="223" actId="20577"/>
        <pc:sldMkLst>
          <pc:docMk/>
          <pc:sldMk cId="528270190" sldId="2308"/>
        </pc:sldMkLst>
        <pc:spChg chg="mod">
          <ac:chgData name="Dominik Górski" userId="be1f189e-2218-46ed-8a7b-ff7b7f791ac1" providerId="ADAL" clId="{D8CF4C7B-E7C8-40DA-B33A-26FEBED8B99A}" dt="2024-03-14T13:10:15.878" v="223" actId="20577"/>
          <ac:spMkLst>
            <pc:docMk/>
            <pc:sldMk cId="528270190" sldId="2308"/>
            <ac:spMk id="9" creationId="{3A164519-5410-347A-11D0-B9469BF505F7}"/>
          </ac:spMkLst>
        </pc:spChg>
      </pc:sldChg>
      <pc:sldChg chg="addSp delSp modSp add mod">
        <pc:chgData name="Dominik Górski" userId="be1f189e-2218-46ed-8a7b-ff7b7f791ac1" providerId="ADAL" clId="{D8CF4C7B-E7C8-40DA-B33A-26FEBED8B99A}" dt="2024-03-14T13:16:55.014" v="254" actId="20577"/>
        <pc:sldMkLst>
          <pc:docMk/>
          <pc:sldMk cId="3266576011" sldId="2309"/>
        </pc:sldMkLst>
        <pc:spChg chg="mod">
          <ac:chgData name="Dominik Górski" userId="be1f189e-2218-46ed-8a7b-ff7b7f791ac1" providerId="ADAL" clId="{D8CF4C7B-E7C8-40DA-B33A-26FEBED8B99A}" dt="2024-03-14T12:56:32.153" v="20" actId="20577"/>
          <ac:spMkLst>
            <pc:docMk/>
            <pc:sldMk cId="3266576011" sldId="2309"/>
            <ac:spMk id="6" creationId="{287578AC-7C92-78A1-B4DA-62608D01FA73}"/>
          </ac:spMkLst>
        </pc:spChg>
        <pc:spChg chg="mod">
          <ac:chgData name="Dominik Górski" userId="be1f189e-2218-46ed-8a7b-ff7b7f791ac1" providerId="ADAL" clId="{D8CF4C7B-E7C8-40DA-B33A-26FEBED8B99A}" dt="2024-03-14T13:09:58.821" v="212" actId="20577"/>
          <ac:spMkLst>
            <pc:docMk/>
            <pc:sldMk cId="3266576011" sldId="2309"/>
            <ac:spMk id="9" creationId="{3A164519-5410-347A-11D0-B9469BF505F7}"/>
          </ac:spMkLst>
        </pc:spChg>
        <pc:spChg chg="del mod">
          <ac:chgData name="Dominik Górski" userId="be1f189e-2218-46ed-8a7b-ff7b7f791ac1" providerId="ADAL" clId="{D8CF4C7B-E7C8-40DA-B33A-26FEBED8B99A}" dt="2024-03-14T13:01:11.811" v="174"/>
          <ac:spMkLst>
            <pc:docMk/>
            <pc:sldMk cId="3266576011" sldId="2309"/>
            <ac:spMk id="10" creationId="{C0F38276-559B-A520-86E0-D5580AB90E78}"/>
          </ac:spMkLst>
        </pc:spChg>
        <pc:spChg chg="mod">
          <ac:chgData name="Dominik Górski" userId="be1f189e-2218-46ed-8a7b-ff7b7f791ac1" providerId="ADAL" clId="{D8CF4C7B-E7C8-40DA-B33A-26FEBED8B99A}" dt="2024-03-14T13:16:55.014" v="254" actId="20577"/>
          <ac:spMkLst>
            <pc:docMk/>
            <pc:sldMk cId="3266576011" sldId="2309"/>
            <ac:spMk id="14" creationId="{F3537901-6FAF-559B-C49B-D678F6A0279E}"/>
          </ac:spMkLst>
        </pc:spChg>
        <pc:picChg chg="add mod">
          <ac:chgData name="Dominik Górski" userId="be1f189e-2218-46ed-8a7b-ff7b7f791ac1" providerId="ADAL" clId="{D8CF4C7B-E7C8-40DA-B33A-26FEBED8B99A}" dt="2024-03-14T13:01:21.387" v="179" actId="1076"/>
          <ac:picMkLst>
            <pc:docMk/>
            <pc:sldMk cId="3266576011" sldId="2309"/>
            <ac:picMk id="7" creationId="{6872DC9E-66D1-33E6-9139-B90021D908EA}"/>
          </ac:picMkLst>
        </pc:picChg>
        <pc:picChg chg="mod">
          <ac:chgData name="Dominik Górski" userId="be1f189e-2218-46ed-8a7b-ff7b7f791ac1" providerId="ADAL" clId="{D8CF4C7B-E7C8-40DA-B33A-26FEBED8B99A}" dt="2024-03-14T13:01:15.214" v="175" actId="1076"/>
          <ac:picMkLst>
            <pc:docMk/>
            <pc:sldMk cId="3266576011" sldId="2309"/>
            <ac:picMk id="11" creationId="{1E356BCF-D51C-6440-390F-87127B5DF2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strzałka&#10;&#10;Opis wygenerowany automatycznie">
            <a:extLst>
              <a:ext uri="{FF2B5EF4-FFF2-40B4-BE49-F238E27FC236}">
                <a16:creationId xmlns:a16="http://schemas.microsoft.com/office/drawing/2014/main" id="{89428B8B-E0D7-9EE4-7BCE-C0AC0F95C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" y="0"/>
            <a:ext cx="12188236" cy="68503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90576D-A695-4D30-499C-0514C1395235}"/>
              </a:ext>
            </a:extLst>
          </p:cNvPr>
          <p:cNvSpPr txBox="1"/>
          <p:nvPr/>
        </p:nvSpPr>
        <p:spPr>
          <a:xfrm>
            <a:off x="2744106" y="5141056"/>
            <a:ext cx="884298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l-PL" sz="3200" b="1">
                <a:solidFill>
                  <a:srgbClr val="FF003D"/>
                </a:solidFill>
                <a:latin typeface="Montserrat"/>
                <a:cs typeface="Calibri"/>
              </a:rPr>
              <a:t>ZASILACZE LED</a:t>
            </a:r>
            <a:endParaRPr lang="en-US" sz="3200">
              <a:latin typeface="Montserrat"/>
            </a:endParaRPr>
          </a:p>
        </p:txBody>
      </p:sp>
      <p:pic>
        <p:nvPicPr>
          <p:cNvPr id="2" name="Obraz 1" descr="Obraz zawierający tekst, Czcionka, logo, Grafika&#10;&#10;Opis wygenerowany automatycznie">
            <a:extLst>
              <a:ext uri="{FF2B5EF4-FFF2-40B4-BE49-F238E27FC236}">
                <a16:creationId xmlns:a16="http://schemas.microsoft.com/office/drawing/2014/main" id="{13814E74-CB96-F9F8-3F3C-0334A93A10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12" y="400258"/>
            <a:ext cx="4103342" cy="12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87578AC-7C92-78A1-B4DA-62608D01FA73}"/>
              </a:ext>
            </a:extLst>
          </p:cNvPr>
          <p:cNvSpPr txBox="1"/>
          <p:nvPr/>
        </p:nvSpPr>
        <p:spPr>
          <a:xfrm>
            <a:off x="395620" y="266068"/>
            <a:ext cx="624848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b="1" dirty="0">
                <a:solidFill>
                  <a:prstClr val="black"/>
                </a:solidFill>
                <a:latin typeface="Montserrat" panose="00000500000000000000" pitchFamily="2" charset="-18"/>
              </a:rPr>
              <a:t>ZASILACZE 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-18"/>
              <a:ea typeface="+mn-ea"/>
              <a:cs typeface="Calibri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Calibri"/>
              </a:rPr>
              <a:t>www.ledline.pl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FAAC3B9-80DE-CC9F-3AA4-17B2A0020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3568" y="2195632"/>
            <a:ext cx="88103" cy="3135678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2C710A60-E5AB-73EB-B067-DC0FD2264B8C}"/>
              </a:ext>
            </a:extLst>
          </p:cNvPr>
          <p:cNvSpPr/>
          <p:nvPr/>
        </p:nvSpPr>
        <p:spPr>
          <a:xfrm>
            <a:off x="315078" y="1305437"/>
            <a:ext cx="553422" cy="480077"/>
          </a:xfrm>
          <a:prstGeom prst="rect">
            <a:avLst/>
          </a:prstGeom>
          <a:solidFill>
            <a:srgbClr val="FF00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A164519-5410-347A-11D0-B9469BF505F7}"/>
              </a:ext>
            </a:extLst>
          </p:cNvPr>
          <p:cNvSpPr txBox="1"/>
          <p:nvPr/>
        </p:nvSpPr>
        <p:spPr>
          <a:xfrm>
            <a:off x="1203290" y="1323849"/>
            <a:ext cx="4433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pl-PL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eria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zasilaczy LED </a:t>
            </a:r>
            <a:r>
              <a:rPr kumimoji="0" lang="pl-PL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line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IP67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F3537901-6FAF-559B-C49B-D678F6A0279E}"/>
              </a:ext>
            </a:extLst>
          </p:cNvPr>
          <p:cNvSpPr txBox="1"/>
          <p:nvPr/>
        </p:nvSpPr>
        <p:spPr>
          <a:xfrm>
            <a:off x="1059865" y="2025553"/>
            <a:ext cx="49199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cechy: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b="1" dirty="0">
                <a:solidFill>
                  <a:prstClr val="black"/>
                </a:solidFill>
                <a:latin typeface="Calibri" panose="020F0502020204030204"/>
              </a:rPr>
              <a:t>POWER FACTOR 0.9!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IP67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5 lat gwarancji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Norma emisji </a:t>
            </a:r>
            <a:r>
              <a:rPr lang="pl-PL" b="1" dirty="0">
                <a:solidFill>
                  <a:prstClr val="black"/>
                </a:solidFill>
                <a:latin typeface="Calibri" panose="020F0502020204030204"/>
              </a:rPr>
              <a:t>EMC 55015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Długie przewody (~20cm)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12V</a:t>
            </a: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24V o mocach: </a:t>
            </a:r>
          </a:p>
          <a:p>
            <a:pPr marL="742950" lvl="1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20W</a:t>
            </a:r>
          </a:p>
          <a:p>
            <a:pPr marL="742950" lvl="1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35W</a:t>
            </a:r>
          </a:p>
          <a:p>
            <a:pPr marL="742950" lvl="1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60W</a:t>
            </a:r>
          </a:p>
          <a:p>
            <a:pPr marL="742950" lvl="1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100W</a:t>
            </a:r>
          </a:p>
          <a:p>
            <a:pPr marL="742950" lvl="1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150W</a:t>
            </a:r>
          </a:p>
          <a:p>
            <a:pPr marL="285750" indent="-285750">
              <a:buClr>
                <a:srgbClr val="FF003D"/>
              </a:buClr>
              <a:buFont typeface="Arial" panose="020B0604020202020204" pitchFamily="34" charset="0"/>
              <a:buChar char="•"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na wieczkach (Moc i napięcie) jako </a:t>
            </a:r>
            <a:r>
              <a:rPr kumimoji="0" lang="pl-PL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udugodnienie</a:t>
            </a: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dla sprzedaży detalicznej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Tx/>
              <a:buNone/>
              <a:tabLst/>
              <a:defRPr/>
            </a:pP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Obraz 10" descr="Obraz zawierający logo, Grafika, symbol, projekt graficzny&#10;&#10;Opis wygenerowany automatycznie">
            <a:extLst>
              <a:ext uri="{FF2B5EF4-FFF2-40B4-BE49-F238E27FC236}">
                <a16:creationId xmlns:a16="http://schemas.microsoft.com/office/drawing/2014/main" id="{1E356BCF-D51C-6440-390F-87127B5DF2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042" y="204215"/>
            <a:ext cx="3864543" cy="998547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6872DC9E-66D1-33E6-9139-B90021D908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6585" y="3274088"/>
            <a:ext cx="4275415" cy="2702441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C8EDC20A-AE63-AE3B-CA5D-CE341D4604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0292" y="1028409"/>
            <a:ext cx="3746797" cy="197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7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Calibri"/>
              </a:rPr>
              <a:t>www.ledline.pl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C710A60-E5AB-73EB-B067-DC0FD2264B8C}"/>
              </a:ext>
            </a:extLst>
          </p:cNvPr>
          <p:cNvSpPr/>
          <p:nvPr/>
        </p:nvSpPr>
        <p:spPr>
          <a:xfrm>
            <a:off x="426285" y="328614"/>
            <a:ext cx="553422" cy="480077"/>
          </a:xfrm>
          <a:prstGeom prst="rect">
            <a:avLst/>
          </a:prstGeom>
          <a:solidFill>
            <a:srgbClr val="FF00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A164519-5410-347A-11D0-B9469BF505F7}"/>
              </a:ext>
            </a:extLst>
          </p:cNvPr>
          <p:cNvSpPr txBox="1"/>
          <p:nvPr/>
        </p:nvSpPr>
        <p:spPr>
          <a:xfrm>
            <a:off x="979707" y="364714"/>
            <a:ext cx="564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ZASILACZE 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F3537901-6FAF-559B-C49B-D678F6A0279E}"/>
              </a:ext>
            </a:extLst>
          </p:cNvPr>
          <p:cNvSpPr txBox="1"/>
          <p:nvPr/>
        </p:nvSpPr>
        <p:spPr>
          <a:xfrm>
            <a:off x="497958" y="2867836"/>
            <a:ext cx="4919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3D"/>
              </a:buClr>
              <a:buSzTx/>
              <a:buFontTx/>
              <a:buNone/>
              <a:tabLst/>
              <a:defRPr/>
            </a:pP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az 3" descr="Obraz zawierający logo, Grafika, symbol, projekt graficzny&#10;&#10;Opis wygenerowany automatycznie">
            <a:extLst>
              <a:ext uri="{FF2B5EF4-FFF2-40B4-BE49-F238E27FC236}">
                <a16:creationId xmlns:a16="http://schemas.microsoft.com/office/drawing/2014/main" id="{DC3BCFD9-5BFD-BD51-2D2C-03654B0AD5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936" y="309417"/>
            <a:ext cx="3864543" cy="998547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0995EAEF-622A-5FBE-9F93-AC98FA189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4621" y="1324052"/>
            <a:ext cx="4367671" cy="2303293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DC61E60-B150-4ED1-07EE-877C4E01E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73023"/>
              </p:ext>
            </p:extLst>
          </p:nvPr>
        </p:nvGraphicFramePr>
        <p:xfrm>
          <a:off x="426285" y="2248134"/>
          <a:ext cx="5066781" cy="3444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5079">
                  <a:extLst>
                    <a:ext uri="{9D8B030D-6E8A-4147-A177-3AD203B41FA5}">
                      <a16:colId xmlns:a16="http://schemas.microsoft.com/office/drawing/2014/main" val="5404024"/>
                    </a:ext>
                  </a:extLst>
                </a:gridCol>
                <a:gridCol w="3821702">
                  <a:extLst>
                    <a:ext uri="{9D8B030D-6E8A-4147-A177-3AD203B41FA5}">
                      <a16:colId xmlns:a16="http://schemas.microsoft.com/office/drawing/2014/main" val="2128082790"/>
                    </a:ext>
                  </a:extLst>
                </a:gridCol>
              </a:tblGrid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LL-20-12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20W 12v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860003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  <a:highlight>
                            <a:srgbClr val="C6E0B4"/>
                          </a:highlight>
                        </a:rPr>
                        <a:t>LL-20-24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20W 24v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8772927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LL-36-12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36W 12v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0079879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LL-36-24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highlight>
                            <a:srgbClr val="C6E0B4"/>
                          </a:highlight>
                        </a:rPr>
                        <a:t>LED line PRIME Power Supply IP67 36W 24v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841565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LL-60-12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highlight>
                            <a:srgbClr val="C6E0B4"/>
                          </a:highlight>
                        </a:rPr>
                        <a:t>LED line PRIME Power Supply IP67 60W 12v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058890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LL-60-24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60W 24v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2713750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LL-100-12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IP67 100W 12v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9464323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LL-100-24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IP67 100W 24v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2563147"/>
                  </a:ext>
                </a:extLst>
              </a:tr>
              <a:tr h="3461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LL-150-12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highlight>
                            <a:srgbClr val="C6E0B4"/>
                          </a:highlight>
                        </a:rPr>
                        <a:t>LED line PRIME Power Supply IP67 150W 12v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5845685"/>
                  </a:ext>
                </a:extLst>
              </a:tr>
              <a:tr h="32884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highlight>
                            <a:srgbClr val="C6E0B4"/>
                          </a:highlight>
                        </a:rPr>
                        <a:t>LL-150-24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highlight>
                            <a:srgbClr val="C6E0B4"/>
                          </a:highlight>
                        </a:rPr>
                        <a:t>LED line PRIME Power Supply IP67 150W 24v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698071"/>
                  </a:ext>
                </a:extLst>
              </a:tr>
            </a:tbl>
          </a:graphicData>
        </a:graphic>
      </p:graphicFrame>
      <p:sp>
        <p:nvSpPr>
          <p:cNvPr id="15" name="Symbol zastępczy tekstu 14">
            <a:extLst>
              <a:ext uri="{FF2B5EF4-FFF2-40B4-BE49-F238E27FC236}">
                <a16:creationId xmlns:a16="http://schemas.microsoft.com/office/drawing/2014/main" id="{29079186-A293-DFE2-B86F-8042D0C06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722" y="1536686"/>
            <a:ext cx="5513578" cy="680866"/>
          </a:xfrm>
        </p:spPr>
        <p:txBody>
          <a:bodyPr/>
          <a:lstStyle/>
          <a:p>
            <a:r>
              <a:rPr lang="pl-PL" dirty="0"/>
              <a:t>Lista indeksów zasilaczy LED </a:t>
            </a:r>
            <a:r>
              <a:rPr lang="pl-PL" dirty="0" err="1"/>
              <a:t>line</a:t>
            </a:r>
            <a:r>
              <a:rPr lang="pl-PL" dirty="0"/>
              <a:t>:</a:t>
            </a: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09FC5901-20C5-D0E8-3196-60154C3BFC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3744" y="3627346"/>
            <a:ext cx="5638665" cy="2300302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1D3302B0-68E9-E71D-4934-98DDA824DF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4237" y="2051447"/>
            <a:ext cx="109214" cy="38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7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strzałka&#10;&#10;Opis wygenerowany automatycznie">
            <a:extLst>
              <a:ext uri="{FF2B5EF4-FFF2-40B4-BE49-F238E27FC236}">
                <a16:creationId xmlns:a16="http://schemas.microsoft.com/office/drawing/2014/main" id="{89428B8B-E0D7-9EE4-7BCE-C0AC0F95C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47"/>
            <a:ext cx="12188236" cy="6850353"/>
          </a:xfrm>
          <a:prstGeom prst="rect">
            <a:avLst/>
          </a:prstGeom>
        </p:spPr>
      </p:pic>
      <p:pic>
        <p:nvPicPr>
          <p:cNvPr id="5" name="Obraz 4" descr="Obraz zawierający tekst, Czcionka, logo, Grafika&#10;&#10;Opis wygenerowany automatycznie">
            <a:extLst>
              <a:ext uri="{FF2B5EF4-FFF2-40B4-BE49-F238E27FC236}">
                <a16:creationId xmlns:a16="http://schemas.microsoft.com/office/drawing/2014/main" id="{73F31F93-D703-8B81-B9E0-6A9DDA8CC5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12" y="400258"/>
            <a:ext cx="4103342" cy="12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3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349E72AFD0344BA52B0634FEEE76D1" ma:contentTypeVersion="18" ma:contentTypeDescription="Utwórz nowy dokument." ma:contentTypeScope="" ma:versionID="7cd8be05cef1977088d0e0d673aad1f6">
  <xsd:schema xmlns:xsd="http://www.w3.org/2001/XMLSchema" xmlns:xs="http://www.w3.org/2001/XMLSchema" xmlns:p="http://schemas.microsoft.com/office/2006/metadata/properties" xmlns:ns2="7a74cf2c-eaed-4517-a881-21ad3c571e4b" xmlns:ns3="94e3b732-b397-47df-b16c-83864ad5bd9c" targetNamespace="http://schemas.microsoft.com/office/2006/metadata/properties" ma:root="true" ma:fieldsID="d65e87d14bf4f82a390fb49de15bdfc2" ns2:_="" ns3:_="">
    <xsd:import namespace="7a74cf2c-eaed-4517-a881-21ad3c571e4b"/>
    <xsd:import namespace="94e3b732-b397-47df-b16c-83864ad5b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Podgl_x0105_dpl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4cf2c-eaed-4517-a881-21ad3c571e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2d7fa2c-4163-40ff-a4be-e68031901d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odgl_x0105_dpliku" ma:index="24" nillable="true" ma:displayName="Podgląd pliku" ma:format="Thumbnail" ma:internalName="Podgl_x0105_dpliku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3b732-b397-47df-b16c-83864ad5bd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88407c0-2e13-477a-ab89-19f83aff7d4c}" ma:internalName="TaxCatchAll" ma:showField="CatchAllData" ma:web="94e3b732-b397-47df-b16c-83864ad5bd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74cf2c-eaed-4517-a881-21ad3c571e4b">
      <Terms xmlns="http://schemas.microsoft.com/office/infopath/2007/PartnerControls"/>
    </lcf76f155ced4ddcb4097134ff3c332f>
    <TaxCatchAll xmlns="94e3b732-b397-47df-b16c-83864ad5bd9c" xsi:nil="true"/>
    <Podgl_x0105_dpliku xmlns="7a74cf2c-eaed-4517-a881-21ad3c571e4b" xsi:nil="true"/>
  </documentManagement>
</p:properties>
</file>

<file path=customXml/itemProps1.xml><?xml version="1.0" encoding="utf-8"?>
<ds:datastoreItem xmlns:ds="http://schemas.openxmlformats.org/officeDocument/2006/customXml" ds:itemID="{FAC5A837-4581-47AD-873F-E072DD62ED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5643A9-35B2-482F-A552-1F6E19D06424}">
  <ds:schemaRefs>
    <ds:schemaRef ds:uri="7a74cf2c-eaed-4517-a881-21ad3c571e4b"/>
    <ds:schemaRef ds:uri="94e3b732-b397-47df-b16c-83864ad5bd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FBEF4EA-91E5-4FBE-8199-FF86C9C7FE1C}">
  <ds:schemaRefs>
    <ds:schemaRef ds:uri="7a74cf2c-eaed-4517-a881-21ad3c571e4b"/>
    <ds:schemaRef ds:uri="94e3b732-b397-47df-b16c-83864ad5bd9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Panoramiczny</PresentationFormat>
  <Paragraphs>44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Główczak</dc:creator>
  <cp:lastModifiedBy>Dominik Górski</cp:lastModifiedBy>
  <cp:revision>2</cp:revision>
  <dcterms:created xsi:type="dcterms:W3CDTF">2022-12-14T16:28:21Z</dcterms:created>
  <dcterms:modified xsi:type="dcterms:W3CDTF">2024-04-08T10:06:22Z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0x010100A3349E72AFD0344BA52B0634FEEE76D1</vt:lpwstr>
  </property>
  <property fmtid="{D5CDD505-2E9C-101B-9397-08002B2CF9AE}" pid="3" name="MediaServiceImageTags">
    <vt:lpwstr/>
  </property>
</Properties>
</file>