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9" r:id="rId5"/>
  </p:sldMasterIdLst>
  <p:notesMasterIdLst>
    <p:notesMasterId r:id="rId12"/>
  </p:notesMasterIdLst>
  <p:sldIdLst>
    <p:sldId id="2528" r:id="rId6"/>
    <p:sldId id="2556" r:id="rId7"/>
    <p:sldId id="2558" r:id="rId8"/>
    <p:sldId id="2559" r:id="rId9"/>
    <p:sldId id="2560" r:id="rId10"/>
    <p:sldId id="234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E5E328C-3EE6-41A1-B02F-DF5DBB7E0B20}">
          <p14:sldIdLst>
            <p14:sldId id="2528"/>
            <p14:sldId id="2556"/>
            <p14:sldId id="2558"/>
            <p14:sldId id="2559"/>
            <p14:sldId id="2560"/>
            <p14:sldId id="2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ztemberg" initials="m" lastIdx="1" clrIdx="0">
    <p:extLst>
      <p:ext uri="{19B8F6BF-5375-455C-9EA6-DF929625EA0E}">
        <p15:presenceInfo xmlns:p15="http://schemas.microsoft.com/office/powerpoint/2012/main" userId="S-1-5-21-4092044880-1244363852-307970281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BA268-64CF-439C-8AAB-7385CBC1E56D}" type="datetimeFigureOut">
              <a:rPr lang="pl-PL" smtClean="0"/>
              <a:t>12.07.2023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0180-2DE1-4ED1-8701-B4FB52E24C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00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BD82BD-1443-C040-8E70-E4C26FBBA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5268F6-A41E-429D-ADF1-0F54366D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09327D-A35B-06E2-C675-F3E1265C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ED7-F938-42FF-98DA-580431AB7A42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C07955-3CD6-DAEB-2762-FE507C4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1EEAF3-ED50-2DE5-709B-9FD110EA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171AB7-F627-D4E3-6111-AB6AC6F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56F061-C654-EFA2-68F7-F9865BF4C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B0D53F-8AC3-09B5-D970-0F40B751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C2A71-4E5F-4F6E-B41F-A96F33488E0A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4344C-01D6-F66F-5026-57885603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DB5D6B-64D3-3D12-D4AF-6264BAD6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3AAFE17-25C7-3261-6312-FAE449B1D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6FFFF3-D488-8755-D018-5D56013F4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3F6841-FACB-EF09-B9A1-87B33F31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115A-A933-45E7-8C0B-4CC4B7553A67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97DA4A-BADD-B065-7B83-E65435AD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C46D4-CEFF-6BD1-333E-61756E76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66EE-ACED-4CAB-ACF1-C74B9E1E0DE3}" type="datetime1">
              <a:rPr lang="en-GB" smtClean="0"/>
              <a:t>12/07/2023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3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E7AB01-D3CF-9429-C1CD-5B6AB196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7C0224-B33E-CEF5-1886-4F7ED2648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55A94-0C28-FAF5-110B-34A523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CD5A-02E5-4A16-96B6-957711BACB2D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C7AB84-8EFB-BFC8-68F6-ECD7E86D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21E51-6E82-B9E2-65C8-9C8AA3F7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7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37909-3278-43A9-1351-722D8399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ECBC8-28DD-A02E-A06A-03A20ED0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011E6-C95A-F5AE-EEC4-67CCF3D9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DD1-FC2B-4F5C-A47B-12212FB0313C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38503E-DB5E-C1A6-D007-97AAB69C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054155-6B35-4CEE-B976-3D190323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1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F1BD2-48E9-67EC-4EAA-D0B284E0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6E0B3-CE59-D2CE-C08A-0E719A089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68DE791-9F86-85CE-F293-1DA8DC659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660FC7-BD06-5F42-F758-B9868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866-C71B-487C-A567-93F295063162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2351A0C-1989-0300-7A30-1405C3A4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5844C9-4EB4-F6C1-1302-B14BE15D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D5402-773A-59AC-C49C-2F9198A4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D6878-0AE0-B0A3-24E9-3BBEBC511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F46354-6F7D-5E65-9B40-E8DC4EB1A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AB4B55-B4F7-9E16-2680-2AF305D52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35A103-F79C-1AE2-A6FA-1158B634E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6A63E6A-42E2-D168-1756-72925300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1BB8-E0BF-4F2E-92FD-FA5EE863839E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CDAEF2-B477-4C98-7D3E-718858E2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EDC941-0375-DE7F-E6BC-26DD2244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87BEE-6F4E-925D-0EDB-6FBA27F9A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A450ECA-3CE8-ED65-C84B-400E2B8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2FD1-3B5B-42D3-8076-C403C5A10649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0DB59C-000D-6D12-FD7A-D3B01093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0501F9-25D7-751C-2710-40FFE8A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5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76132DB-1676-4396-72F7-DA10B699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E1E29-AC4A-4C89-843A-925F0C21A6A1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ECCE516-7B7D-4B08-3B6C-8C5D3090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53690A-BA27-F962-6601-1C6C36D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4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CD5180-28FC-4677-758C-74E040DA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6084E6-1562-3B75-80EA-58D4E157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2B2F68-ED54-A2B5-F1A3-B2D7DF105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06486D-4526-1976-B5A0-DE257F45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59C7-5B63-4849-BB32-72B5F4AF456B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EE881B-D2CF-DB5F-A393-51A41B18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43BDAA-9D76-1F42-6E89-33467E4C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4C05BA-308D-8E85-D562-35BEF391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42B3507-2F54-D0C6-0F98-69E474A65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B75D72-25DE-1A97-132B-4D7C791FB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5581D5-70DC-1F3B-4561-439FDEA4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7616-625F-4E3F-80CF-60C3C9510CA7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5B62F95-28D9-DAA4-0F66-C173EBB4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Tobolice 10.03.2023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FDB4F81-C519-30A3-B577-16913DB7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6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B461D28-D2BE-A445-FDE6-86C9B471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44A6C1-1AA0-0D57-21FD-8E02DF80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94A8EC-8301-2587-582D-82A990932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17E61-A178-47AB-9B7C-47F04E65C7EF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E012F3-FAB8-5E52-68C0-FAB4806FF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Tobolice 10.03.2023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94CA15-7A9B-54DC-4281-24D04870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14-B71D-4726-B003-1F34A08E2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7" r:id="rId4"/>
    <p:sldLayoutId id="2147483680" r:id="rId5"/>
    <p:sldLayoutId id="2147483676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BCB-D905-4054-B201-4D00012CD049}" type="datetime1">
              <a:rPr lang="en-GB" smtClean="0"/>
              <a:t>12/07/2023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Tobolice 10.03.2023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19D6-C37D-464A-ABCC-B868BE46FF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44" y="231228"/>
            <a:ext cx="2882368" cy="46941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12FD5A6-AA5E-CBAB-A6A4-5F122C89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03" y="1140822"/>
            <a:ext cx="980259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178FC3F-AD65-9487-FE3F-EF3AE472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" y="6133214"/>
            <a:ext cx="1706526" cy="2799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578AC-7C92-78A1-B4DA-62608D01FA73}"/>
              </a:ext>
            </a:extLst>
          </p:cNvPr>
          <p:cNvSpPr txBox="1"/>
          <p:nvPr/>
        </p:nvSpPr>
        <p:spPr>
          <a:xfrm>
            <a:off x="366123" y="388329"/>
            <a:ext cx="77381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latin typeface="Montserrat"/>
                <a:cs typeface="Calibri"/>
              </a:rPr>
              <a:t>OPRAWA DOWNLIGHT MOLLY</a:t>
            </a:r>
            <a:endParaRPr lang="pl-PL" dirty="0">
              <a:latin typeface="Montserra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4470CF6-F16B-243B-53D5-A875C8FD8956}"/>
              </a:ext>
            </a:extLst>
          </p:cNvPr>
          <p:cNvSpPr txBox="1"/>
          <p:nvPr/>
        </p:nvSpPr>
        <p:spPr>
          <a:xfrm>
            <a:off x="9684488" y="6131441"/>
            <a:ext cx="28530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latin typeface="Montserrat"/>
                <a:cs typeface="Calibri"/>
              </a:rPr>
              <a:t>www.ledline.pl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2F0650-D7FD-AECA-3168-ACFB56321946}"/>
              </a:ext>
            </a:extLst>
          </p:cNvPr>
          <p:cNvSpPr txBox="1"/>
          <p:nvPr/>
        </p:nvSpPr>
        <p:spPr>
          <a:xfrm>
            <a:off x="366123" y="1237794"/>
            <a:ext cx="622041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Minimalistyczny design</a:t>
            </a:r>
            <a:endParaRPr lang="pl-PL" sz="2400" dirty="0">
              <a:latin typeface="Montserrat"/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Uniwersalne zastosowanie</a:t>
            </a:r>
            <a:endParaRPr lang="pl-PL" sz="2400" dirty="0">
              <a:latin typeface="Montserrat"/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Prosty montaż 2in1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               natynkowy / podtynkowy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Wytrzymała obudowa oraz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               klosz z poliwęglanu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Najszersza oferta na rynku</a:t>
            </a:r>
            <a:endParaRPr lang="pl-PL" sz="2400" dirty="0">
              <a:latin typeface="Montserrat"/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Gwarancja</a:t>
            </a:r>
            <a:r>
              <a:rPr lang="pl-PL" sz="2400" dirty="0">
                <a:latin typeface="Montserrat"/>
                <a:ea typeface="+mn-lt"/>
                <a:cs typeface="+mn-lt"/>
              </a:rPr>
              <a:t>: 3 lata</a:t>
            </a:r>
          </a:p>
          <a:p>
            <a:pPr algn="just"/>
            <a:endParaRPr lang="pl-PL" sz="2400" dirty="0">
              <a:latin typeface="Montserrat"/>
              <a:cs typeface="Calibri"/>
            </a:endParaRPr>
          </a:p>
        </p:txBody>
      </p:sp>
      <p:pic>
        <p:nvPicPr>
          <p:cNvPr id="5" name="Obraz 11">
            <a:extLst>
              <a:ext uri="{FF2B5EF4-FFF2-40B4-BE49-F238E27FC236}">
                <a16:creationId xmlns:a16="http://schemas.microsoft.com/office/drawing/2014/main" id="{6C106CD5-A132-C511-288E-A43AD9D57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2" y="2118758"/>
            <a:ext cx="229265" cy="28065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B30382-371D-0797-7C96-DC74696E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3" y="1913041"/>
            <a:ext cx="4290647" cy="321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178FC3F-AD65-9487-FE3F-EF3AE472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" y="6133214"/>
            <a:ext cx="1706526" cy="2799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578AC-7C92-78A1-B4DA-62608D01FA73}"/>
              </a:ext>
            </a:extLst>
          </p:cNvPr>
          <p:cNvSpPr txBox="1"/>
          <p:nvPr/>
        </p:nvSpPr>
        <p:spPr>
          <a:xfrm>
            <a:off x="366123" y="388329"/>
            <a:ext cx="77381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latin typeface="Montserrat"/>
                <a:cs typeface="Calibri"/>
              </a:rPr>
              <a:t>OPRAWA DOWNLIGHT MOLLY</a:t>
            </a:r>
            <a:endParaRPr lang="pl-PL" dirty="0">
              <a:latin typeface="Montserra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4470CF6-F16B-243B-53D5-A875C8FD8956}"/>
              </a:ext>
            </a:extLst>
          </p:cNvPr>
          <p:cNvSpPr txBox="1"/>
          <p:nvPr/>
        </p:nvSpPr>
        <p:spPr>
          <a:xfrm>
            <a:off x="9684488" y="6131441"/>
            <a:ext cx="28530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latin typeface="Montserrat"/>
                <a:cs typeface="Calibri"/>
              </a:rPr>
              <a:t>www.ledline.pl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2F0650-D7FD-AECA-3168-ACFB56321946}"/>
              </a:ext>
            </a:extLst>
          </p:cNvPr>
          <p:cNvSpPr txBox="1"/>
          <p:nvPr/>
        </p:nvSpPr>
        <p:spPr>
          <a:xfrm>
            <a:off x="366122" y="1490839"/>
            <a:ext cx="622041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Skuteczność świetlna</a:t>
            </a:r>
            <a:r>
              <a:rPr lang="pl-PL" sz="2400" dirty="0">
                <a:latin typeface="Montserrat"/>
                <a:ea typeface="+mn-lt"/>
                <a:cs typeface="+mn-lt"/>
              </a:rPr>
              <a:t>: 90-100lm/W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Klasa szczelności</a:t>
            </a:r>
            <a:r>
              <a:rPr lang="pl-PL" sz="2400" dirty="0">
                <a:latin typeface="Montserrat"/>
                <a:ea typeface="+mn-lt"/>
                <a:cs typeface="+mn-lt"/>
              </a:rPr>
              <a:t>: IP20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Moc</a:t>
            </a:r>
            <a:r>
              <a:rPr lang="pl-PL" sz="2400" dirty="0">
                <a:latin typeface="Montserrat"/>
                <a:ea typeface="+mn-lt"/>
                <a:cs typeface="+mn-lt"/>
              </a:rPr>
              <a:t>: 5W 9W 12W 18W 24W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Kształt:</a:t>
            </a:r>
            <a:r>
              <a:rPr lang="pl-PL" sz="2400" dirty="0">
                <a:latin typeface="Montserrat"/>
                <a:ea typeface="+mn-lt"/>
                <a:cs typeface="+mn-lt"/>
              </a:rPr>
              <a:t> okrągły/kwadrat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Temperatura barwowa</a:t>
            </a:r>
            <a:r>
              <a:rPr lang="pl-PL" sz="2400" dirty="0">
                <a:latin typeface="Montserrat"/>
                <a:ea typeface="+mn-lt"/>
                <a:cs typeface="+mn-lt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Montserrat"/>
                <a:ea typeface="+mn-lt"/>
                <a:cs typeface="+mn-lt"/>
              </a:rPr>
              <a:t>3000K, 4000K, CCT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Czujnik ruchu: </a:t>
            </a:r>
            <a:r>
              <a:rPr lang="pl-PL" sz="2400" dirty="0">
                <a:latin typeface="Montserrat"/>
                <a:ea typeface="+mn-lt"/>
                <a:cs typeface="+mn-lt"/>
              </a:rPr>
              <a:t>Tak/Nie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CRI</a:t>
            </a:r>
            <a:r>
              <a:rPr lang="pl-PL" sz="2400" dirty="0">
                <a:latin typeface="Montserrat"/>
                <a:ea typeface="+mn-lt"/>
                <a:cs typeface="+mn-lt"/>
              </a:rPr>
              <a:t>: &gt;80</a:t>
            </a:r>
          </a:p>
          <a:p>
            <a:pPr algn="just"/>
            <a:endParaRPr lang="pl-PL" sz="2400" dirty="0">
              <a:latin typeface="Montserrat"/>
              <a:cs typeface="Calibri"/>
            </a:endParaRPr>
          </a:p>
        </p:txBody>
      </p:sp>
      <p:pic>
        <p:nvPicPr>
          <p:cNvPr id="5" name="Obraz 11">
            <a:extLst>
              <a:ext uri="{FF2B5EF4-FFF2-40B4-BE49-F238E27FC236}">
                <a16:creationId xmlns:a16="http://schemas.microsoft.com/office/drawing/2014/main" id="{6C106CD5-A132-C511-288E-A43AD9D57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2" y="2118758"/>
            <a:ext cx="229265" cy="28065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503F59B-3940-0D25-1A70-F7CAEC65F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07" y="2118758"/>
            <a:ext cx="4540247" cy="34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178FC3F-AD65-9487-FE3F-EF3AE472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" y="6133214"/>
            <a:ext cx="1706526" cy="2799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578AC-7C92-78A1-B4DA-62608D01FA73}"/>
              </a:ext>
            </a:extLst>
          </p:cNvPr>
          <p:cNvSpPr txBox="1"/>
          <p:nvPr/>
        </p:nvSpPr>
        <p:spPr>
          <a:xfrm>
            <a:off x="366123" y="388329"/>
            <a:ext cx="77381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latin typeface="Montserrat"/>
                <a:cs typeface="Calibri"/>
              </a:rPr>
              <a:t>OPRAWA DOWNLIGHT MOLLY</a:t>
            </a:r>
            <a:endParaRPr lang="pl-PL" dirty="0">
              <a:latin typeface="Montserra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4470CF6-F16B-243B-53D5-A875C8FD8956}"/>
              </a:ext>
            </a:extLst>
          </p:cNvPr>
          <p:cNvSpPr txBox="1"/>
          <p:nvPr/>
        </p:nvSpPr>
        <p:spPr>
          <a:xfrm>
            <a:off x="9684488" y="6131441"/>
            <a:ext cx="28530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latin typeface="Montserrat"/>
                <a:cs typeface="Calibri"/>
              </a:rPr>
              <a:t>www.ledline.pl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2F0650-D7FD-AECA-3168-ACFB56321946}"/>
              </a:ext>
            </a:extLst>
          </p:cNvPr>
          <p:cNvSpPr txBox="1"/>
          <p:nvPr/>
        </p:nvSpPr>
        <p:spPr>
          <a:xfrm>
            <a:off x="366122" y="1490839"/>
            <a:ext cx="6220416" cy="33538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NAJBOGATSZA OFERTA NA RYNKU: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Montserrat"/>
                <a:ea typeface="+mn-lt"/>
                <a:cs typeface="+mn-lt"/>
              </a:rPr>
              <a:t>5 ROZMIARÓW I 5 MOCY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Montserrat"/>
                <a:ea typeface="+mn-lt"/>
                <a:cs typeface="+mn-lt"/>
              </a:rPr>
              <a:t>DOWNLIGHT 2IN1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Montserrat"/>
                <a:ea typeface="+mn-lt"/>
                <a:cs typeface="+mn-lt"/>
              </a:rPr>
              <a:t>OPCJONALNIE</a:t>
            </a:r>
          </a:p>
          <a:p>
            <a:pPr algn="just">
              <a:lnSpc>
                <a:spcPct val="150000"/>
              </a:lnSpc>
            </a:pPr>
            <a:r>
              <a:rPr lang="pl-PL" sz="2400" b="1" dirty="0">
                <a:latin typeface="Montserrat"/>
                <a:ea typeface="+mn-lt"/>
                <a:cs typeface="+mn-lt"/>
              </a:rPr>
              <a:t>               Z CZUJNIKIEM RUCHU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>
                <a:latin typeface="Montserrat"/>
                <a:ea typeface="+mn-lt"/>
                <a:cs typeface="+mn-lt"/>
              </a:rPr>
              <a:t>OPCJONALNIE CCT</a:t>
            </a:r>
          </a:p>
        </p:txBody>
      </p:sp>
      <p:pic>
        <p:nvPicPr>
          <p:cNvPr id="5" name="Obraz 11">
            <a:extLst>
              <a:ext uri="{FF2B5EF4-FFF2-40B4-BE49-F238E27FC236}">
                <a16:creationId xmlns:a16="http://schemas.microsoft.com/office/drawing/2014/main" id="{6C106CD5-A132-C511-288E-A43AD9D57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2" y="2118758"/>
            <a:ext cx="229265" cy="280655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B227AD8-30F9-4B7F-52F5-669868A47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882" y="3207251"/>
            <a:ext cx="4519183" cy="2528531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D61DF08-BCD3-F50E-A983-27453BA6E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882" y="1007266"/>
            <a:ext cx="4469340" cy="21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178FC3F-AD65-9487-FE3F-EF3AE472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8" y="6133214"/>
            <a:ext cx="1706526" cy="2799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7578AC-7C92-78A1-B4DA-62608D01FA73}"/>
              </a:ext>
            </a:extLst>
          </p:cNvPr>
          <p:cNvSpPr txBox="1"/>
          <p:nvPr/>
        </p:nvSpPr>
        <p:spPr>
          <a:xfrm>
            <a:off x="366123" y="388329"/>
            <a:ext cx="77381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 dirty="0">
                <a:latin typeface="Montserrat"/>
                <a:cs typeface="Calibri"/>
              </a:rPr>
              <a:t>OPRAWA DOWNLIGHT MOLLY</a:t>
            </a:r>
            <a:endParaRPr lang="pl-PL" dirty="0">
              <a:latin typeface="Montserra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4470CF6-F16B-243B-53D5-A875C8FD8956}"/>
              </a:ext>
            </a:extLst>
          </p:cNvPr>
          <p:cNvSpPr txBox="1"/>
          <p:nvPr/>
        </p:nvSpPr>
        <p:spPr>
          <a:xfrm>
            <a:off x="9684488" y="6131441"/>
            <a:ext cx="285306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400" dirty="0">
                <a:latin typeface="Montserrat"/>
                <a:cs typeface="Calibri"/>
              </a:rPr>
              <a:t>www.ledline.pl</a:t>
            </a:r>
          </a:p>
        </p:txBody>
      </p:sp>
      <p:pic>
        <p:nvPicPr>
          <p:cNvPr id="5" name="Obraz 11">
            <a:extLst>
              <a:ext uri="{FF2B5EF4-FFF2-40B4-BE49-F238E27FC236}">
                <a16:creationId xmlns:a16="http://schemas.microsoft.com/office/drawing/2014/main" id="{6C106CD5-A132-C511-288E-A43AD9D57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42" y="2118758"/>
            <a:ext cx="229265" cy="2806553"/>
          </a:xfrm>
          <a:prstGeom prst="rect">
            <a:avLst/>
          </a:prstGeom>
        </p:spPr>
      </p:pic>
      <p:pic>
        <p:nvPicPr>
          <p:cNvPr id="16" name="Obraz 15" descr="Obraz zawierający tekst, półka, zrzut ekranu, design&#10;&#10;Opis wygenerowany automatycznie">
            <a:extLst>
              <a:ext uri="{FF2B5EF4-FFF2-40B4-BE49-F238E27FC236}">
                <a16:creationId xmlns:a16="http://schemas.microsoft.com/office/drawing/2014/main" id="{4EA034CF-7153-AD23-2188-4184A5FE7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06" y="1253487"/>
            <a:ext cx="3193757" cy="45993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DF88E58-225F-F5A2-7C73-28278FB3E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2" y="1227485"/>
            <a:ext cx="3852079" cy="45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7C0769B3-2E6A-691E-C497-7CF782EBC473}"/>
              </a:ext>
            </a:extLst>
          </p:cNvPr>
          <p:cNvGrpSpPr/>
          <p:nvPr/>
        </p:nvGrpSpPr>
        <p:grpSpPr>
          <a:xfrm>
            <a:off x="0" y="0"/>
            <a:ext cx="12276083" cy="6858000"/>
            <a:chOff x="0" y="0"/>
            <a:chExt cx="12276083" cy="68580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CA14FBB-3D74-88F2-383A-61E785D06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</a:blip>
            <a:stretch>
              <a:fillRect/>
            </a:stretch>
          </p:blipFill>
          <p:spPr>
            <a:xfrm>
              <a:off x="0" y="0"/>
              <a:ext cx="12276083" cy="6858000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727BC0E-42C3-063C-A2CA-A3C01379B569}"/>
                </a:ext>
              </a:extLst>
            </p:cNvPr>
            <p:cNvSpPr/>
            <p:nvPr/>
          </p:nvSpPr>
          <p:spPr>
            <a:xfrm>
              <a:off x="168165" y="231228"/>
              <a:ext cx="5423658" cy="2091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2800" b="1">
                <a:latin typeface="Gilroy" panose="00000500000000000000" pitchFamily="50" charset="-18"/>
              </a:endParaRPr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EFF8F281-CF9D-60A9-FF47-6ADF5D745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685" y="2834000"/>
            <a:ext cx="9244712" cy="1505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4ADC2D5-4F93-D1AE-DC24-78C0E4EA4DCE}"/>
              </a:ext>
            </a:extLst>
          </p:cNvPr>
          <p:cNvSpPr/>
          <p:nvPr/>
        </p:nvSpPr>
        <p:spPr>
          <a:xfrm>
            <a:off x="8674571" y="3429000"/>
            <a:ext cx="88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926336-B1E1-806A-C69E-DFA93AC3404C}"/>
              </a:ext>
            </a:extLst>
          </p:cNvPr>
          <p:cNvSpPr/>
          <p:nvPr/>
        </p:nvSpPr>
        <p:spPr>
          <a:xfrm>
            <a:off x="7940324" y="3429000"/>
            <a:ext cx="1048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EC005FA-CCBE-98D1-850D-480FB445F001}"/>
              </a:ext>
            </a:extLst>
          </p:cNvPr>
          <p:cNvSpPr/>
          <p:nvPr/>
        </p:nvSpPr>
        <p:spPr>
          <a:xfrm>
            <a:off x="581130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>
                <a:latin typeface="Gilroy" panose="00000500000000000000" pitchFamily="50" charset="-18"/>
              </a:rPr>
              <a:t> </a:t>
            </a:r>
            <a:endParaRPr lang="pl-PL">
              <a:latin typeface="Gilroy" panose="00000500000000000000" pitchFamily="50" charset="-18"/>
            </a:endParaRP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A5E9E78-4E67-AD6F-F009-40DF614B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Tobolice</a:t>
            </a:r>
            <a:r>
              <a:rPr lang="en-GB"/>
              <a:t> </a:t>
            </a:r>
            <a:r>
              <a:rPr lang="pl-PL"/>
              <a:t>07.07</a:t>
            </a:r>
            <a:r>
              <a:rPr lang="en-GB"/>
              <a:t>.2023</a:t>
            </a:r>
          </a:p>
        </p:txBody>
      </p:sp>
    </p:spTree>
    <p:extLst>
      <p:ext uri="{BB962C8B-B14F-4D97-AF65-F5344CB8AC3E}">
        <p14:creationId xmlns:p14="http://schemas.microsoft.com/office/powerpoint/2010/main" val="26123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B42216847E94BA2C86A7FFBED5B5F" ma:contentTypeVersion="17" ma:contentTypeDescription="Utwórz nowy dokument." ma:contentTypeScope="" ma:versionID="5adb8781361c4b74ffff95197f97b93b">
  <xsd:schema xmlns:xsd="http://www.w3.org/2001/XMLSchema" xmlns:xs="http://www.w3.org/2001/XMLSchema" xmlns:p="http://schemas.microsoft.com/office/2006/metadata/properties" xmlns:ns2="c148b721-5f97-417b-a969-d1acb5def9d4" xmlns:ns3="068cd449-7dd1-4ee6-add6-8ca8b4d0980c" targetNamespace="http://schemas.microsoft.com/office/2006/metadata/properties" ma:root="true" ma:fieldsID="5dc341f4433282290b5c3cc66469c55f" ns2:_="" ns3:_="">
    <xsd:import namespace="c148b721-5f97-417b-a969-d1acb5def9d4"/>
    <xsd:import namespace="068cd449-7dd1-4ee6-add6-8ca8b4d09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b721-5f97-417b-a969-d1acb5def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52d7fa2c-4163-40ff-a4be-e68031901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d449-7dd1-4ee6-add6-8ca8b4d09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9d395f-17e2-447e-85b5-579d3936abf7}" ma:internalName="TaxCatchAll" ma:showField="CatchAllData" ma:web="068cd449-7dd1-4ee6-add6-8ca8b4d09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48b721-5f97-417b-a969-d1acb5def9d4">
      <Terms xmlns="http://schemas.microsoft.com/office/infopath/2007/PartnerControls"/>
    </lcf76f155ced4ddcb4097134ff3c332f>
    <TaxCatchAll xmlns="068cd449-7dd1-4ee6-add6-8ca8b4d0980c" xsi:nil="true"/>
  </documentManagement>
</p:properties>
</file>

<file path=customXml/itemProps1.xml><?xml version="1.0" encoding="utf-8"?>
<ds:datastoreItem xmlns:ds="http://schemas.openxmlformats.org/officeDocument/2006/customXml" ds:itemID="{BB21AAC9-A4A7-44FA-966A-926A42CE6034}">
  <ds:schemaRefs>
    <ds:schemaRef ds:uri="068cd449-7dd1-4ee6-add6-8ca8b4d0980c"/>
    <ds:schemaRef ds:uri="c148b721-5f97-417b-a969-d1acb5def9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935C6D-2C5A-4E7F-8664-4CFC2156A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A3A043-797A-47E2-A623-560227CBC166}">
  <ds:schemaRefs>
    <ds:schemaRef ds:uri="http://purl.org/dc/terms/"/>
    <ds:schemaRef ds:uri="http://schemas.microsoft.com/office/2006/metadata/properties"/>
    <ds:schemaRef ds:uri="068cd449-7dd1-4ee6-add6-8ca8b4d0980c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148b721-5f97-417b-a969-d1acb5def9d4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122</Words>
  <Application>Microsoft Office PowerPoint</Application>
  <PresentationFormat>Panoramiczny</PresentationFormat>
  <Paragraphs>33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Gilroy</vt:lpstr>
      <vt:lpstr>Montserrat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sprzedaży  Październik 2019</dc:title>
  <dc:creator>msztemberg</dc:creator>
  <cp:lastModifiedBy>Krzysztof Antkowiak</cp:lastModifiedBy>
  <cp:revision>10</cp:revision>
  <dcterms:created xsi:type="dcterms:W3CDTF">2019-11-07T13:04:45Z</dcterms:created>
  <dcterms:modified xsi:type="dcterms:W3CDTF">2023-07-12T20:47:41Z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0x01010045C367B97C93B14F928C6313AA500B61</vt:lpwstr>
  </property>
  <property fmtid="{D5CDD505-2E9C-101B-9397-08002B2CF9AE}" pid="3" name="MediaServiceImageTags">
    <vt:lpwstr/>
  </property>
</Properties>
</file>