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336" r:id="rId4"/>
    <p:sldId id="2337" r:id="rId5"/>
    <p:sldId id="2338" r:id="rId6"/>
    <p:sldId id="2333" r:id="rId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minik Górski" userId="be1f189e-2218-46ed-8a7b-ff7b7f791ac1" providerId="ADAL" clId="{07738230-3D5B-489B-97F3-A65869CC97ED}"/>
    <pc:docChg chg="custSel addSld delSld modSld sldOrd">
      <pc:chgData name="Dominik Górski" userId="be1f189e-2218-46ed-8a7b-ff7b7f791ac1" providerId="ADAL" clId="{07738230-3D5B-489B-97F3-A65869CC97ED}" dt="2024-04-04T09:41:39.688" v="1104" actId="47"/>
      <pc:docMkLst>
        <pc:docMk/>
      </pc:docMkLst>
      <pc:sldChg chg="modSp add mod">
        <pc:chgData name="Dominik Górski" userId="be1f189e-2218-46ed-8a7b-ff7b7f791ac1" providerId="ADAL" clId="{07738230-3D5B-489B-97F3-A65869CC97ED}" dt="2024-04-04T08:24:18.771" v="29" actId="20577"/>
        <pc:sldMkLst>
          <pc:docMk/>
          <pc:sldMk cId="650317164" sldId="256"/>
        </pc:sldMkLst>
        <pc:spChg chg="mod">
          <ac:chgData name="Dominik Górski" userId="be1f189e-2218-46ed-8a7b-ff7b7f791ac1" providerId="ADAL" clId="{07738230-3D5B-489B-97F3-A65869CC97ED}" dt="2024-04-04T08:24:18.771" v="29" actId="20577"/>
          <ac:spMkLst>
            <pc:docMk/>
            <pc:sldMk cId="650317164" sldId="256"/>
            <ac:spMk id="7" creationId="{6690576D-A695-4D30-499C-0514C1395235}"/>
          </ac:spMkLst>
        </pc:spChg>
      </pc:sldChg>
      <pc:sldChg chg="modSp add del mod">
        <pc:chgData name="Dominik Górski" userId="be1f189e-2218-46ed-8a7b-ff7b7f791ac1" providerId="ADAL" clId="{07738230-3D5B-489B-97F3-A65869CC97ED}" dt="2024-04-04T09:41:39.688" v="1104" actId="47"/>
        <pc:sldMkLst>
          <pc:docMk/>
          <pc:sldMk cId="1601753164" sldId="262"/>
        </pc:sldMkLst>
        <pc:spChg chg="mod">
          <ac:chgData name="Dominik Górski" userId="be1f189e-2218-46ed-8a7b-ff7b7f791ac1" providerId="ADAL" clId="{07738230-3D5B-489B-97F3-A65869CC97ED}" dt="2024-04-04T09:40:16.915" v="1100" actId="1076"/>
          <ac:spMkLst>
            <pc:docMk/>
            <pc:sldMk cId="1601753164" sldId="262"/>
            <ac:spMk id="2" creationId="{0155F7F2-ED9F-116F-5248-D87D83040731}"/>
          </ac:spMkLst>
        </pc:spChg>
        <pc:picChg chg="mod">
          <ac:chgData name="Dominik Górski" userId="be1f189e-2218-46ed-8a7b-ff7b7f791ac1" providerId="ADAL" clId="{07738230-3D5B-489B-97F3-A65869CC97ED}" dt="2024-04-04T09:40:07.540" v="1098" actId="1076"/>
          <ac:picMkLst>
            <pc:docMk/>
            <pc:sldMk cId="1601753164" sldId="262"/>
            <ac:picMk id="4" creationId="{89428B8B-E0D7-9EE4-7BCE-C0AC0F95C782}"/>
          </ac:picMkLst>
        </pc:picChg>
      </pc:sldChg>
      <pc:sldChg chg="add">
        <pc:chgData name="Dominik Górski" userId="be1f189e-2218-46ed-8a7b-ff7b7f791ac1" providerId="ADAL" clId="{07738230-3D5B-489B-97F3-A65869CC97ED}" dt="2024-04-04T08:23:53.039" v="0"/>
        <pc:sldMkLst>
          <pc:docMk/>
          <pc:sldMk cId="3044233907" sldId="264"/>
        </pc:sldMkLst>
      </pc:sldChg>
      <pc:sldChg chg="addSp delSp modSp add mod">
        <pc:chgData name="Dominik Górski" userId="be1f189e-2218-46ed-8a7b-ff7b7f791ac1" providerId="ADAL" clId="{07738230-3D5B-489B-97F3-A65869CC97ED}" dt="2024-04-04T09:38:42.508" v="1075" actId="1076"/>
        <pc:sldMkLst>
          <pc:docMk/>
          <pc:sldMk cId="2515841332" sldId="2333"/>
        </pc:sldMkLst>
        <pc:spChg chg="add mod">
          <ac:chgData name="Dominik Górski" userId="be1f189e-2218-46ed-8a7b-ff7b7f791ac1" providerId="ADAL" clId="{07738230-3D5B-489B-97F3-A65869CC97ED}" dt="2024-04-04T09:37:20.747" v="1061" actId="1076"/>
          <ac:spMkLst>
            <pc:docMk/>
            <pc:sldMk cId="2515841332" sldId="2333"/>
            <ac:spMk id="4" creationId="{03C8F6CC-58B5-8526-13EF-61001D7F49B1}"/>
          </ac:spMkLst>
        </pc:spChg>
        <pc:spChg chg="mod">
          <ac:chgData name="Dominik Górski" userId="be1f189e-2218-46ed-8a7b-ff7b7f791ac1" providerId="ADAL" clId="{07738230-3D5B-489B-97F3-A65869CC97ED}" dt="2024-04-04T08:33:05.463" v="287" actId="20577"/>
          <ac:spMkLst>
            <pc:docMk/>
            <pc:sldMk cId="2515841332" sldId="2333"/>
            <ac:spMk id="6" creationId="{287578AC-7C92-78A1-B4DA-62608D01FA73}"/>
          </ac:spMkLst>
        </pc:spChg>
        <pc:spChg chg="mod">
          <ac:chgData name="Dominik Górski" userId="be1f189e-2218-46ed-8a7b-ff7b7f791ac1" providerId="ADAL" clId="{07738230-3D5B-489B-97F3-A65869CC97ED}" dt="2024-04-04T09:37:25.611" v="1062" actId="1076"/>
          <ac:spMkLst>
            <pc:docMk/>
            <pc:sldMk cId="2515841332" sldId="2333"/>
            <ac:spMk id="13" creationId="{279791EB-B42B-78A8-CCC6-9C5628FF0BEF}"/>
          </ac:spMkLst>
        </pc:spChg>
        <pc:picChg chg="add del mod">
          <ac:chgData name="Dominik Górski" userId="be1f189e-2218-46ed-8a7b-ff7b7f791ac1" providerId="ADAL" clId="{07738230-3D5B-489B-97F3-A65869CC97ED}" dt="2024-04-04T09:37:31.086" v="1064" actId="478"/>
          <ac:picMkLst>
            <pc:docMk/>
            <pc:sldMk cId="2515841332" sldId="2333"/>
            <ac:picMk id="7" creationId="{556984F2-950B-647E-5D9C-5F6D36C05274}"/>
          </ac:picMkLst>
        </pc:picChg>
        <pc:picChg chg="mod">
          <ac:chgData name="Dominik Górski" userId="be1f189e-2218-46ed-8a7b-ff7b7f791ac1" providerId="ADAL" clId="{07738230-3D5B-489B-97F3-A65869CC97ED}" dt="2024-04-04T08:35:44.246" v="328" actId="1076"/>
          <ac:picMkLst>
            <pc:docMk/>
            <pc:sldMk cId="2515841332" sldId="2333"/>
            <ac:picMk id="8" creationId="{9FAAC3B9-80DE-CC9F-3AA4-17B2A0020455}"/>
          </ac:picMkLst>
        </pc:picChg>
        <pc:picChg chg="add mod">
          <ac:chgData name="Dominik Górski" userId="be1f189e-2218-46ed-8a7b-ff7b7f791ac1" providerId="ADAL" clId="{07738230-3D5B-489B-97F3-A65869CC97ED}" dt="2024-04-04T09:38:42.508" v="1075" actId="1076"/>
          <ac:picMkLst>
            <pc:docMk/>
            <pc:sldMk cId="2515841332" sldId="2333"/>
            <ac:picMk id="9" creationId="{9E8D11D7-02F4-2C60-B423-25E239B58D4F}"/>
          </ac:picMkLst>
        </pc:picChg>
        <pc:picChg chg="add del mod">
          <ac:chgData name="Dominik Górski" userId="be1f189e-2218-46ed-8a7b-ff7b7f791ac1" providerId="ADAL" clId="{07738230-3D5B-489B-97F3-A65869CC97ED}" dt="2024-04-04T09:37:30.244" v="1063" actId="478"/>
          <ac:picMkLst>
            <pc:docMk/>
            <pc:sldMk cId="2515841332" sldId="2333"/>
            <ac:picMk id="11" creationId="{C97DD47B-E1BA-5DC7-7AF9-FEEE07C881E8}"/>
          </ac:picMkLst>
        </pc:picChg>
        <pc:picChg chg="add mod">
          <ac:chgData name="Dominik Górski" userId="be1f189e-2218-46ed-8a7b-ff7b7f791ac1" providerId="ADAL" clId="{07738230-3D5B-489B-97F3-A65869CC97ED}" dt="2024-04-04T09:38:40.007" v="1074" actId="1076"/>
          <ac:picMkLst>
            <pc:docMk/>
            <pc:sldMk cId="2515841332" sldId="2333"/>
            <ac:picMk id="12" creationId="{6EEB0AF4-6A89-073F-1119-536D61437F1A}"/>
          </ac:picMkLst>
        </pc:picChg>
      </pc:sldChg>
      <pc:sldChg chg="addSp delSp modSp add mod">
        <pc:chgData name="Dominik Górski" userId="be1f189e-2218-46ed-8a7b-ff7b7f791ac1" providerId="ADAL" clId="{07738230-3D5B-489B-97F3-A65869CC97ED}" dt="2024-04-04T08:32:31.012" v="283" actId="1076"/>
        <pc:sldMkLst>
          <pc:docMk/>
          <pc:sldMk cId="1250845152" sldId="2336"/>
        </pc:sldMkLst>
        <pc:spChg chg="mod">
          <ac:chgData name="Dominik Górski" userId="be1f189e-2218-46ed-8a7b-ff7b7f791ac1" providerId="ADAL" clId="{07738230-3D5B-489B-97F3-A65869CC97ED}" dt="2024-04-04T08:25:52.813" v="68" actId="20577"/>
          <ac:spMkLst>
            <pc:docMk/>
            <pc:sldMk cId="1250845152" sldId="2336"/>
            <ac:spMk id="6" creationId="{287578AC-7C92-78A1-B4DA-62608D01FA73}"/>
          </ac:spMkLst>
        </pc:spChg>
        <pc:spChg chg="mod">
          <ac:chgData name="Dominik Górski" userId="be1f189e-2218-46ed-8a7b-ff7b7f791ac1" providerId="ADAL" clId="{07738230-3D5B-489B-97F3-A65869CC97ED}" dt="2024-04-04T08:29:41.454" v="255" actId="1076"/>
          <ac:spMkLst>
            <pc:docMk/>
            <pc:sldMk cId="1250845152" sldId="2336"/>
            <ac:spMk id="13" creationId="{279791EB-B42B-78A8-CCC6-9C5628FF0BEF}"/>
          </ac:spMkLst>
        </pc:spChg>
        <pc:picChg chg="add mod">
          <ac:chgData name="Dominik Górski" userId="be1f189e-2218-46ed-8a7b-ff7b7f791ac1" providerId="ADAL" clId="{07738230-3D5B-489B-97F3-A65869CC97ED}" dt="2024-04-04T08:31:21.597" v="273" actId="1076"/>
          <ac:picMkLst>
            <pc:docMk/>
            <pc:sldMk cId="1250845152" sldId="2336"/>
            <ac:picMk id="5" creationId="{DA27ECC2-0542-A4DC-FDF1-729D254292B1}"/>
          </ac:picMkLst>
        </pc:picChg>
        <pc:picChg chg="del">
          <ac:chgData name="Dominik Górski" userId="be1f189e-2218-46ed-8a7b-ff7b7f791ac1" providerId="ADAL" clId="{07738230-3D5B-489B-97F3-A65869CC97ED}" dt="2024-04-04T08:27:12.456" v="143" actId="21"/>
          <ac:picMkLst>
            <pc:docMk/>
            <pc:sldMk cId="1250845152" sldId="2336"/>
            <ac:picMk id="7" creationId="{556984F2-950B-647E-5D9C-5F6D36C05274}"/>
          </ac:picMkLst>
        </pc:picChg>
        <pc:picChg chg="mod">
          <ac:chgData name="Dominik Górski" userId="be1f189e-2218-46ed-8a7b-ff7b7f791ac1" providerId="ADAL" clId="{07738230-3D5B-489B-97F3-A65869CC97ED}" dt="2024-04-04T08:29:45.578" v="256" actId="1076"/>
          <ac:picMkLst>
            <pc:docMk/>
            <pc:sldMk cId="1250845152" sldId="2336"/>
            <ac:picMk id="8" creationId="{9FAAC3B9-80DE-CC9F-3AA4-17B2A0020455}"/>
          </ac:picMkLst>
        </pc:picChg>
        <pc:picChg chg="add mod">
          <ac:chgData name="Dominik Górski" userId="be1f189e-2218-46ed-8a7b-ff7b7f791ac1" providerId="ADAL" clId="{07738230-3D5B-489B-97F3-A65869CC97ED}" dt="2024-04-04T08:31:11.696" v="270" actId="1076"/>
          <ac:picMkLst>
            <pc:docMk/>
            <pc:sldMk cId="1250845152" sldId="2336"/>
            <ac:picMk id="10" creationId="{9E47A3EA-12C4-3730-AFC3-A5408B13482B}"/>
          </ac:picMkLst>
        </pc:picChg>
        <pc:picChg chg="del mod">
          <ac:chgData name="Dominik Górski" userId="be1f189e-2218-46ed-8a7b-ff7b7f791ac1" providerId="ADAL" clId="{07738230-3D5B-489B-97F3-A65869CC97ED}" dt="2024-04-04T08:27:08.167" v="141" actId="21"/>
          <ac:picMkLst>
            <pc:docMk/>
            <pc:sldMk cId="1250845152" sldId="2336"/>
            <ac:picMk id="11" creationId="{C97DD47B-E1BA-5DC7-7AF9-FEEE07C881E8}"/>
          </ac:picMkLst>
        </pc:picChg>
        <pc:picChg chg="add mod">
          <ac:chgData name="Dominik Górski" userId="be1f189e-2218-46ed-8a7b-ff7b7f791ac1" providerId="ADAL" clId="{07738230-3D5B-489B-97F3-A65869CC97ED}" dt="2024-04-04T08:32:31.012" v="283" actId="1076"/>
          <ac:picMkLst>
            <pc:docMk/>
            <pc:sldMk cId="1250845152" sldId="2336"/>
            <ac:picMk id="14" creationId="{8F9B2B09-F6E1-A95D-A731-CECD383BEBC0}"/>
          </ac:picMkLst>
        </pc:picChg>
      </pc:sldChg>
      <pc:sldChg chg="addSp delSp modSp add mod ord">
        <pc:chgData name="Dominik Górski" userId="be1f189e-2218-46ed-8a7b-ff7b7f791ac1" providerId="ADAL" clId="{07738230-3D5B-489B-97F3-A65869CC97ED}" dt="2024-04-04T08:41:26.848" v="414" actId="115"/>
        <pc:sldMkLst>
          <pc:docMk/>
          <pc:sldMk cId="2555698998" sldId="2337"/>
        </pc:sldMkLst>
        <pc:spChg chg="mod">
          <ac:chgData name="Dominik Górski" userId="be1f189e-2218-46ed-8a7b-ff7b7f791ac1" providerId="ADAL" clId="{07738230-3D5B-489B-97F3-A65869CC97ED}" dt="2024-04-04T08:41:26.848" v="414" actId="115"/>
          <ac:spMkLst>
            <pc:docMk/>
            <pc:sldMk cId="2555698998" sldId="2337"/>
            <ac:spMk id="4" creationId="{03C8F6CC-58B5-8526-13EF-61001D7F49B1}"/>
          </ac:spMkLst>
        </pc:spChg>
        <pc:spChg chg="mod">
          <ac:chgData name="Dominik Górski" userId="be1f189e-2218-46ed-8a7b-ff7b7f791ac1" providerId="ADAL" clId="{07738230-3D5B-489B-97F3-A65869CC97ED}" dt="2024-04-04T08:41:10.852" v="411" actId="1076"/>
          <ac:spMkLst>
            <pc:docMk/>
            <pc:sldMk cId="2555698998" sldId="2337"/>
            <ac:spMk id="13" creationId="{279791EB-B42B-78A8-CCC6-9C5628FF0BEF}"/>
          </ac:spMkLst>
        </pc:spChg>
        <pc:picChg chg="del">
          <ac:chgData name="Dominik Górski" userId="be1f189e-2218-46ed-8a7b-ff7b7f791ac1" providerId="ADAL" clId="{07738230-3D5B-489B-97F3-A65869CC97ED}" dt="2024-04-04T08:36:58.992" v="342" actId="478"/>
          <ac:picMkLst>
            <pc:docMk/>
            <pc:sldMk cId="2555698998" sldId="2337"/>
            <ac:picMk id="7" creationId="{556984F2-950B-647E-5D9C-5F6D36C05274}"/>
          </ac:picMkLst>
        </pc:picChg>
        <pc:picChg chg="mod">
          <ac:chgData name="Dominik Górski" userId="be1f189e-2218-46ed-8a7b-ff7b7f791ac1" providerId="ADAL" clId="{07738230-3D5B-489B-97F3-A65869CC97ED}" dt="2024-04-04T08:40:33.877" v="405" actId="14100"/>
          <ac:picMkLst>
            <pc:docMk/>
            <pc:sldMk cId="2555698998" sldId="2337"/>
            <ac:picMk id="8" creationId="{9FAAC3B9-80DE-CC9F-3AA4-17B2A0020455}"/>
          </ac:picMkLst>
        </pc:picChg>
        <pc:picChg chg="add mod">
          <ac:chgData name="Dominik Górski" userId="be1f189e-2218-46ed-8a7b-ff7b7f791ac1" providerId="ADAL" clId="{07738230-3D5B-489B-97F3-A65869CC97ED}" dt="2024-04-04T08:40:54.538" v="408" actId="1076"/>
          <ac:picMkLst>
            <pc:docMk/>
            <pc:sldMk cId="2555698998" sldId="2337"/>
            <ac:picMk id="9" creationId="{730C8DE5-227A-CBE9-5364-973B4E81D692}"/>
          </ac:picMkLst>
        </pc:picChg>
        <pc:picChg chg="del mod">
          <ac:chgData name="Dominik Górski" userId="be1f189e-2218-46ed-8a7b-ff7b7f791ac1" providerId="ADAL" clId="{07738230-3D5B-489B-97F3-A65869CC97ED}" dt="2024-04-04T08:37:30.466" v="353" actId="478"/>
          <ac:picMkLst>
            <pc:docMk/>
            <pc:sldMk cId="2555698998" sldId="2337"/>
            <ac:picMk id="11" creationId="{C97DD47B-E1BA-5DC7-7AF9-FEEE07C881E8}"/>
          </ac:picMkLst>
        </pc:picChg>
        <pc:picChg chg="add mod">
          <ac:chgData name="Dominik Górski" userId="be1f189e-2218-46ed-8a7b-ff7b7f791ac1" providerId="ADAL" clId="{07738230-3D5B-489B-97F3-A65869CC97ED}" dt="2024-04-04T08:40:58.291" v="410" actId="1076"/>
          <ac:picMkLst>
            <pc:docMk/>
            <pc:sldMk cId="2555698998" sldId="2337"/>
            <ac:picMk id="12" creationId="{75B191AC-9290-31E2-F3D1-B1CEC60F261E}"/>
          </ac:picMkLst>
        </pc:picChg>
      </pc:sldChg>
      <pc:sldChg chg="addSp delSp modSp add mod">
        <pc:chgData name="Dominik Górski" userId="be1f189e-2218-46ed-8a7b-ff7b7f791ac1" providerId="ADAL" clId="{07738230-3D5B-489B-97F3-A65869CC97ED}" dt="2024-04-04T08:50:29.619" v="848" actId="14100"/>
        <pc:sldMkLst>
          <pc:docMk/>
          <pc:sldMk cId="2828923048" sldId="2338"/>
        </pc:sldMkLst>
        <pc:spChg chg="mod">
          <ac:chgData name="Dominik Górski" userId="be1f189e-2218-46ed-8a7b-ff7b7f791ac1" providerId="ADAL" clId="{07738230-3D5B-489B-97F3-A65869CC97ED}" dt="2024-04-04T08:47:47.507" v="811" actId="12"/>
          <ac:spMkLst>
            <pc:docMk/>
            <pc:sldMk cId="2828923048" sldId="2338"/>
            <ac:spMk id="4" creationId="{03C8F6CC-58B5-8526-13EF-61001D7F49B1}"/>
          </ac:spMkLst>
        </pc:spChg>
        <pc:spChg chg="mod">
          <ac:chgData name="Dominik Górski" userId="be1f189e-2218-46ed-8a7b-ff7b7f791ac1" providerId="ADAL" clId="{07738230-3D5B-489B-97F3-A65869CC97ED}" dt="2024-04-04T08:43:42.872" v="616" actId="14100"/>
          <ac:spMkLst>
            <pc:docMk/>
            <pc:sldMk cId="2828923048" sldId="2338"/>
            <ac:spMk id="13" creationId="{279791EB-B42B-78A8-CCC6-9C5628FF0BEF}"/>
          </ac:spMkLst>
        </pc:spChg>
        <pc:picChg chg="add mod">
          <ac:chgData name="Dominik Górski" userId="be1f189e-2218-46ed-8a7b-ff7b7f791ac1" providerId="ADAL" clId="{07738230-3D5B-489B-97F3-A65869CC97ED}" dt="2024-04-04T08:50:29.619" v="848" actId="14100"/>
          <ac:picMkLst>
            <pc:docMk/>
            <pc:sldMk cId="2828923048" sldId="2338"/>
            <ac:picMk id="7" creationId="{73AF6B7C-2606-0285-3C73-6242A2370982}"/>
          </ac:picMkLst>
        </pc:picChg>
        <pc:picChg chg="mod">
          <ac:chgData name="Dominik Górski" userId="be1f189e-2218-46ed-8a7b-ff7b7f791ac1" providerId="ADAL" clId="{07738230-3D5B-489B-97F3-A65869CC97ED}" dt="2024-04-04T08:49:07.325" v="825" actId="1076"/>
          <ac:picMkLst>
            <pc:docMk/>
            <pc:sldMk cId="2828923048" sldId="2338"/>
            <ac:picMk id="8" creationId="{9FAAC3B9-80DE-CC9F-3AA4-17B2A0020455}"/>
          </ac:picMkLst>
        </pc:picChg>
        <pc:picChg chg="del">
          <ac:chgData name="Dominik Górski" userId="be1f189e-2218-46ed-8a7b-ff7b7f791ac1" providerId="ADAL" clId="{07738230-3D5B-489B-97F3-A65869CC97ED}" dt="2024-04-04T08:43:38.467" v="613" actId="478"/>
          <ac:picMkLst>
            <pc:docMk/>
            <pc:sldMk cId="2828923048" sldId="2338"/>
            <ac:picMk id="9" creationId="{730C8DE5-227A-CBE9-5364-973B4E81D692}"/>
          </ac:picMkLst>
        </pc:picChg>
        <pc:picChg chg="add mod">
          <ac:chgData name="Dominik Górski" userId="be1f189e-2218-46ed-8a7b-ff7b7f791ac1" providerId="ADAL" clId="{07738230-3D5B-489B-97F3-A65869CC97ED}" dt="2024-04-04T08:50:05.417" v="842" actId="14100"/>
          <ac:picMkLst>
            <pc:docMk/>
            <pc:sldMk cId="2828923048" sldId="2338"/>
            <ac:picMk id="11" creationId="{A4E84B93-3FAB-1D7F-4FE5-103E5DC4AD95}"/>
          </ac:picMkLst>
        </pc:picChg>
        <pc:picChg chg="del">
          <ac:chgData name="Dominik Górski" userId="be1f189e-2218-46ed-8a7b-ff7b7f791ac1" providerId="ADAL" clId="{07738230-3D5B-489B-97F3-A65869CC97ED}" dt="2024-04-04T08:43:39.060" v="614" actId="478"/>
          <ac:picMkLst>
            <pc:docMk/>
            <pc:sldMk cId="2828923048" sldId="2338"/>
            <ac:picMk id="12" creationId="{75B191AC-9290-31E2-F3D1-B1CEC60F261E}"/>
          </ac:picMkLst>
        </pc:picChg>
        <pc:picChg chg="add mod">
          <ac:chgData name="Dominik Górski" userId="be1f189e-2218-46ed-8a7b-ff7b7f791ac1" providerId="ADAL" clId="{07738230-3D5B-489B-97F3-A65869CC97ED}" dt="2024-04-04T08:50:23.525" v="846" actId="1076"/>
          <ac:picMkLst>
            <pc:docMk/>
            <pc:sldMk cId="2828923048" sldId="2338"/>
            <ac:picMk id="15" creationId="{8AE8B6F8-4DDD-7675-3382-C00E6C87227D}"/>
          </ac:picMkLst>
        </pc:picChg>
      </pc:sldChg>
      <pc:sldChg chg="modSp add">
        <pc:chgData name="Dominik Górski" userId="be1f189e-2218-46ed-8a7b-ff7b7f791ac1" providerId="ADAL" clId="{07738230-3D5B-489B-97F3-A65869CC97ED}" dt="2024-04-04T09:41:26.012" v="1103" actId="14100"/>
        <pc:sldMkLst>
          <pc:docMk/>
          <pc:sldMk cId="831139564" sldId="2339"/>
        </pc:sldMkLst>
        <pc:picChg chg="mod">
          <ac:chgData name="Dominik Górski" userId="be1f189e-2218-46ed-8a7b-ff7b7f791ac1" providerId="ADAL" clId="{07738230-3D5B-489B-97F3-A65869CC97ED}" dt="2024-04-04T09:41:26.012" v="1103" actId="14100"/>
          <ac:picMkLst>
            <pc:docMk/>
            <pc:sldMk cId="831139564" sldId="2339"/>
            <ac:picMk id="1026" creationId="{7810532A-6160-1BF0-50DD-80A6A25191D1}"/>
          </ac:picMkLst>
        </pc:picChg>
      </pc:sldChg>
    </pc:docChg>
  </pc:docChgLst>
  <pc:docChgLst>
    <pc:chgData name="Dominik Górski" userId="be1f189e-2218-46ed-8a7b-ff7b7f791ac1" providerId="ADAL" clId="{DA45D1E8-30F6-46C1-BA39-07EE10AE022C}"/>
    <pc:docChg chg="undo custSel delSld modSld">
      <pc:chgData name="Dominik Górski" userId="be1f189e-2218-46ed-8a7b-ff7b7f791ac1" providerId="ADAL" clId="{DA45D1E8-30F6-46C1-BA39-07EE10AE022C}" dt="2024-04-08T09:38:09.536" v="25" actId="47"/>
      <pc:docMkLst>
        <pc:docMk/>
      </pc:docMkLst>
      <pc:sldChg chg="modSp mod">
        <pc:chgData name="Dominik Górski" userId="be1f189e-2218-46ed-8a7b-ff7b7f791ac1" providerId="ADAL" clId="{DA45D1E8-30F6-46C1-BA39-07EE10AE022C}" dt="2024-04-08T09:38:07.034" v="24" actId="20577"/>
        <pc:sldMkLst>
          <pc:docMk/>
          <pc:sldMk cId="650317164" sldId="256"/>
        </pc:sldMkLst>
        <pc:spChg chg="mod">
          <ac:chgData name="Dominik Górski" userId="be1f189e-2218-46ed-8a7b-ff7b7f791ac1" providerId="ADAL" clId="{DA45D1E8-30F6-46C1-BA39-07EE10AE022C}" dt="2024-04-08T09:38:07.034" v="24" actId="20577"/>
          <ac:spMkLst>
            <pc:docMk/>
            <pc:sldMk cId="650317164" sldId="256"/>
            <ac:spMk id="7" creationId="{6690576D-A695-4D30-499C-0514C1395235}"/>
          </ac:spMkLst>
        </pc:spChg>
      </pc:sldChg>
      <pc:sldChg chg="del">
        <pc:chgData name="Dominik Górski" userId="be1f189e-2218-46ed-8a7b-ff7b7f791ac1" providerId="ADAL" clId="{DA45D1E8-30F6-46C1-BA39-07EE10AE022C}" dt="2024-04-08T09:38:09.536" v="25" actId="47"/>
        <pc:sldMkLst>
          <pc:docMk/>
          <pc:sldMk cId="831139564" sldId="233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1D5C69-FC2D-5398-BCF9-D054844AF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51B613C-7033-17CD-0474-C78700F61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63262B0-A8DC-3757-61DA-F5BD9827C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47FE-ABE2-4E18-9FE6-2C94D3D4C7E6}" type="datetimeFigureOut">
              <a:rPr lang="pl-PL" smtClean="0"/>
              <a:t>08.04.2024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1A40BA9-C7DD-331F-5EAE-2DCFF1598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23DCEC-8EC0-1684-BC70-0D317670B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4160-6E6C-4036-9404-D097A2852F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4536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7E1CEA-34BC-E3D4-ACA2-1AC03A188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F519C38-3DE0-D44A-F6C0-38DC26FDF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B7B9993-F763-741E-9AC4-37A8F679E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47FE-ABE2-4E18-9FE6-2C94D3D4C7E6}" type="datetimeFigureOut">
              <a:rPr lang="pl-PL" smtClean="0"/>
              <a:t>08.04.2024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94D2567-D7A3-EB0C-8DB6-A46787841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3E0189B-EECF-00A6-4C9C-66DDF83E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4160-6E6C-4036-9404-D097A2852F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33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40BEF72-797D-EEC2-9563-0AF0C5AE22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20C9324-B21E-95C5-51F5-E8F2A7C1C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53EA8D3-9249-BF2F-9965-97BDB9DE2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47FE-ABE2-4E18-9FE6-2C94D3D4C7E6}" type="datetimeFigureOut">
              <a:rPr lang="pl-PL" smtClean="0"/>
              <a:t>08.04.2024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4868592-DA41-3019-A5C1-0255A9410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A0593EF-81E6-934C-7D44-C78378D09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4160-6E6C-4036-9404-D097A2852F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0000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ontrolery-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>
            <a:extLst>
              <a:ext uri="{FF2B5EF4-FFF2-40B4-BE49-F238E27FC236}">
                <a16:creationId xmlns:a16="http://schemas.microsoft.com/office/drawing/2014/main" id="{AFBA51F7-F91F-BCC7-2C25-B07900BAB0FC}"/>
              </a:ext>
            </a:extLst>
          </p:cNvPr>
          <p:cNvSpPr/>
          <p:nvPr userDrawn="1"/>
        </p:nvSpPr>
        <p:spPr>
          <a:xfrm>
            <a:off x="691014" y="-112945"/>
            <a:ext cx="11528981" cy="6579910"/>
          </a:xfrm>
          <a:custGeom>
            <a:avLst/>
            <a:gdLst>
              <a:gd name="connsiteX0" fmla="*/ 0 w 11528981"/>
              <a:gd name="connsiteY0" fmla="*/ 6570483 h 6579910"/>
              <a:gd name="connsiteX1" fmla="*/ 11528981 w 11528981"/>
              <a:gd name="connsiteY1" fmla="*/ 0 h 6579910"/>
              <a:gd name="connsiteX2" fmla="*/ 11500701 w 11528981"/>
              <a:gd name="connsiteY2" fmla="*/ 6579910 h 6579910"/>
              <a:gd name="connsiteX3" fmla="*/ 0 w 11528981"/>
              <a:gd name="connsiteY3" fmla="*/ 6570483 h 657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8981" h="6579910">
                <a:moveTo>
                  <a:pt x="0" y="6570483"/>
                </a:moveTo>
                <a:lnTo>
                  <a:pt x="11528981" y="0"/>
                </a:lnTo>
                <a:lnTo>
                  <a:pt x="11500701" y="6579910"/>
                </a:lnTo>
                <a:lnTo>
                  <a:pt x="0" y="6570483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8A9B760-9F3F-AAFA-6A5C-EABA5E8A0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890" y="2189590"/>
            <a:ext cx="3916680" cy="1586882"/>
          </a:xfrm>
          <a:prstGeom prst="rect">
            <a:avLst/>
          </a:prstGeom>
        </p:spPr>
        <p:txBody>
          <a:bodyPr anchor="ctr"/>
          <a:lstStyle>
            <a:lvl1pPr algn="l">
              <a:defRPr sz="4000" b="1" i="0">
                <a:latin typeface="Montserrat" pitchFamily="2" charset="0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191077E3-E63D-89FD-AED7-FBB16467C70B}"/>
              </a:ext>
            </a:extLst>
          </p:cNvPr>
          <p:cNvSpPr/>
          <p:nvPr userDrawn="1"/>
        </p:nvSpPr>
        <p:spPr>
          <a:xfrm flipH="1">
            <a:off x="645295" y="2436372"/>
            <a:ext cx="45719" cy="1129289"/>
          </a:xfrm>
          <a:prstGeom prst="rect">
            <a:avLst/>
          </a:prstGeom>
          <a:solidFill>
            <a:srgbClr val="FF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olny kształt 3">
            <a:extLst>
              <a:ext uri="{FF2B5EF4-FFF2-40B4-BE49-F238E27FC236}">
                <a16:creationId xmlns:a16="http://schemas.microsoft.com/office/drawing/2014/main" id="{30238BA4-CFB7-3B76-039A-10EE1C6B7CB2}"/>
              </a:ext>
            </a:extLst>
          </p:cNvPr>
          <p:cNvSpPr/>
          <p:nvPr userDrawn="1"/>
        </p:nvSpPr>
        <p:spPr>
          <a:xfrm>
            <a:off x="5907020" y="-9414"/>
            <a:ext cx="6230679" cy="3519377"/>
          </a:xfrm>
          <a:custGeom>
            <a:avLst/>
            <a:gdLst>
              <a:gd name="connsiteX0" fmla="*/ 0 w 6230679"/>
              <a:gd name="connsiteY0" fmla="*/ 3519377 h 3519377"/>
              <a:gd name="connsiteX1" fmla="*/ 2615609 w 6230679"/>
              <a:gd name="connsiteY1" fmla="*/ 0 h 3519377"/>
              <a:gd name="connsiteX2" fmla="*/ 6230679 w 6230679"/>
              <a:gd name="connsiteY2" fmla="*/ 0 h 3519377"/>
              <a:gd name="connsiteX3" fmla="*/ 0 w 6230679"/>
              <a:gd name="connsiteY3" fmla="*/ 3519377 h 351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0679" h="3519377">
                <a:moveTo>
                  <a:pt x="0" y="3519377"/>
                </a:moveTo>
                <a:lnTo>
                  <a:pt x="2615609" y="0"/>
                </a:lnTo>
                <a:lnTo>
                  <a:pt x="6230679" y="0"/>
                </a:lnTo>
                <a:lnTo>
                  <a:pt x="0" y="351937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olny kształt 4">
            <a:extLst>
              <a:ext uri="{FF2B5EF4-FFF2-40B4-BE49-F238E27FC236}">
                <a16:creationId xmlns:a16="http://schemas.microsoft.com/office/drawing/2014/main" id="{754EA5CE-CA37-34A2-B816-E3A7DA6A6471}"/>
              </a:ext>
            </a:extLst>
          </p:cNvPr>
          <p:cNvSpPr/>
          <p:nvPr userDrawn="1"/>
        </p:nvSpPr>
        <p:spPr>
          <a:xfrm>
            <a:off x="649224" y="3483864"/>
            <a:ext cx="5285232" cy="2980944"/>
          </a:xfrm>
          <a:custGeom>
            <a:avLst/>
            <a:gdLst>
              <a:gd name="connsiteX0" fmla="*/ 0 w 5285232"/>
              <a:gd name="connsiteY0" fmla="*/ 2980944 h 2980944"/>
              <a:gd name="connsiteX1" fmla="*/ 3090672 w 5285232"/>
              <a:gd name="connsiteY1" fmla="*/ 2980944 h 2980944"/>
              <a:gd name="connsiteX2" fmla="*/ 5285232 w 5285232"/>
              <a:gd name="connsiteY2" fmla="*/ 0 h 2980944"/>
              <a:gd name="connsiteX3" fmla="*/ 0 w 5285232"/>
              <a:gd name="connsiteY3" fmla="*/ 2980944 h 298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5232" h="2980944">
                <a:moveTo>
                  <a:pt x="0" y="2980944"/>
                </a:moveTo>
                <a:lnTo>
                  <a:pt x="3090672" y="2980944"/>
                </a:lnTo>
                <a:lnTo>
                  <a:pt x="5285232" y="0"/>
                </a:lnTo>
                <a:lnTo>
                  <a:pt x="0" y="2980944"/>
                </a:lnTo>
                <a:close/>
              </a:path>
            </a:pathLst>
          </a:custGeom>
          <a:solidFill>
            <a:srgbClr val="FF003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073BD97F-D380-54EA-1489-17A26FACF1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76131" y="360732"/>
            <a:ext cx="1011388" cy="101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9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BA1B0D-8EF4-7114-EE60-23395F448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D602E6-81B2-B8F5-75C7-A75B5B90C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446CC6-46F2-963C-20DE-BC5942A88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47FE-ABE2-4E18-9FE6-2C94D3D4C7E6}" type="datetimeFigureOut">
              <a:rPr lang="pl-PL" smtClean="0"/>
              <a:t>08.04.2024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F9496B3-BBEA-A8C3-F7E5-BF1406A62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4BD695-8F31-519A-3586-10F5107F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4160-6E6C-4036-9404-D097A2852F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609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71FC1D-1984-74CA-DBA8-D632BC4B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4C6D1C6-6432-0CAC-4546-9B91AEBBC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3F9DD6F-6D96-1412-F99B-548A08241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47FE-ABE2-4E18-9FE6-2C94D3D4C7E6}" type="datetimeFigureOut">
              <a:rPr lang="pl-PL" smtClean="0"/>
              <a:t>08.04.2024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68B5497-98E5-647B-6CC3-029B6E58F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A7D1C6-1A6E-075F-0F9A-77F3F1DD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4160-6E6C-4036-9404-D097A2852F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2207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269558-E2C3-DA81-2967-35C34199E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41A521-CFE9-9381-6B13-B1022CE7E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70DD815-09DA-03F4-5ADA-311D04930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9129A97-80EA-0CAB-1BF5-A1EFA13FC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47FE-ABE2-4E18-9FE6-2C94D3D4C7E6}" type="datetimeFigureOut">
              <a:rPr lang="pl-PL" smtClean="0"/>
              <a:t>08.04.2024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7956D59-4813-49EC-8B31-00C465EA0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99A15CF-A61A-A26E-C56D-594CF3D45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4160-6E6C-4036-9404-D097A2852F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7146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DC8F06-E3D6-9AF7-EDFF-9CDAD1ABD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AB6AD64-20F1-B455-7CF9-BF6BA8680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B36F960-27E7-493D-F382-7991BB545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B8FF246-5BFF-6A93-2E0A-2D713CF16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F8AA8EF-D2B1-A2F9-BB3B-E3E5AB3FFF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C585543-8286-59A3-0A78-C8DAD26E2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47FE-ABE2-4E18-9FE6-2C94D3D4C7E6}" type="datetimeFigureOut">
              <a:rPr lang="pl-PL" smtClean="0"/>
              <a:t>08.04.2024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4B9EA15-4B33-53E0-2EDF-85CD236D5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29213AF-66AD-ED31-EDFB-712C0BB21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4160-6E6C-4036-9404-D097A2852F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7012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E4BD16-2836-90DF-BE12-10C0510E7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DACDC16-30C0-4249-1626-B261FC079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47FE-ABE2-4E18-9FE6-2C94D3D4C7E6}" type="datetimeFigureOut">
              <a:rPr lang="pl-PL" smtClean="0"/>
              <a:t>08.04.2024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35FED87-1F85-285F-1E66-644D5DCF4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A2F4FD4-56ED-6ECD-604D-69BB39D8C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4160-6E6C-4036-9404-D097A2852F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5520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48E5B72-03D0-A88E-49F6-D09412E13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47FE-ABE2-4E18-9FE6-2C94D3D4C7E6}" type="datetimeFigureOut">
              <a:rPr lang="pl-PL" smtClean="0"/>
              <a:t>08.04.2024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724AA14-9542-0A08-58A2-C883F179E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7B080BD-ADCB-0A45-77F5-2B84EA37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4160-6E6C-4036-9404-D097A2852F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826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F1C9B3-E6EE-757A-C2D6-00EB7DB47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A9FEC1-205D-B49A-4EDD-3507DFE85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8F2F8F1-C2F9-F908-1B2E-716F2DC9E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8D0A0F7-7F55-B914-F7E5-0F6B0E69B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47FE-ABE2-4E18-9FE6-2C94D3D4C7E6}" type="datetimeFigureOut">
              <a:rPr lang="pl-PL" smtClean="0"/>
              <a:t>08.04.2024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E6997AC-C30E-EFF8-5A9E-85C5F2DE6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45EB6F8-EA56-E07A-EF07-69BFF3AE4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4160-6E6C-4036-9404-D097A2852F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284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65B64E-D1C2-CDDD-8887-7A909E4A0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5AA408B-665E-555E-8567-57F893E22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9B165D7-33AA-D798-B035-9A0318A6F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C172450-B05A-2CA9-E65B-39CAE02E9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47FE-ABE2-4E18-9FE6-2C94D3D4C7E6}" type="datetimeFigureOut">
              <a:rPr lang="pl-PL" smtClean="0"/>
              <a:t>08.04.2024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ACEF811-52B5-71F1-376F-CF64299A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8910F69-C827-DF62-E47D-F6C56D325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4160-6E6C-4036-9404-D097A2852F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7375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7EEB623-311A-81D4-AD11-1B4B1F5F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BE32C01-9190-811D-3CD8-41F7D0A99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121C72-2515-C653-BCCC-19DE1B56E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A347FE-ABE2-4E18-9FE6-2C94D3D4C7E6}" type="datetimeFigureOut">
              <a:rPr lang="pl-PL" smtClean="0"/>
              <a:t>08.04.2024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F0F6B1B-5F07-5566-0C27-644EA2A4B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9A4DBE2-B470-799E-781D-D0E8ACBD4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DB4160-6E6C-4036-9404-D097A2852F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155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strzałka&#10;&#10;Opis wygenerowany automatycznie">
            <a:extLst>
              <a:ext uri="{FF2B5EF4-FFF2-40B4-BE49-F238E27FC236}">
                <a16:creationId xmlns:a16="http://schemas.microsoft.com/office/drawing/2014/main" id="{89428B8B-E0D7-9EE4-7BCE-C0AC0F95C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" y="0"/>
            <a:ext cx="12188236" cy="685035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934A7F0-6AB3-5C2D-96D9-29CD4CBB6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84" y="639726"/>
            <a:ext cx="2743200" cy="45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0576D-A695-4D30-499C-0514C1395235}"/>
              </a:ext>
            </a:extLst>
          </p:cNvPr>
          <p:cNvSpPr txBox="1"/>
          <p:nvPr/>
        </p:nvSpPr>
        <p:spPr>
          <a:xfrm>
            <a:off x="2744106" y="5141056"/>
            <a:ext cx="8842984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3200" b="1" dirty="0">
                <a:solidFill>
                  <a:srgbClr val="1C1C1C"/>
                </a:solidFill>
                <a:latin typeface="Montserrat"/>
                <a:cs typeface="Calibri"/>
              </a:rPr>
              <a:t>Nowości VARIANTE – szkolenie</a:t>
            </a:r>
            <a:br>
              <a:rPr lang="pl-PL" sz="3200" b="1" dirty="0">
                <a:solidFill>
                  <a:srgbClr val="1C1C1C"/>
                </a:solidFill>
                <a:latin typeface="Montserrat"/>
                <a:cs typeface="Calibri"/>
              </a:rPr>
            </a:br>
            <a:r>
              <a:rPr lang="pl-PL" sz="1400" dirty="0">
                <a:solidFill>
                  <a:srgbClr val="1C1C1C"/>
                </a:solidFill>
                <a:latin typeface="Montserrat"/>
                <a:cs typeface="Calibri"/>
              </a:rPr>
              <a:t>Dominik Górski</a:t>
            </a:r>
            <a:endParaRPr lang="en-US" sz="1400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983C2C-B3CF-DB62-6A01-0A5510D42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890" y="2270870"/>
            <a:ext cx="3916680" cy="1586882"/>
          </a:xfrm>
        </p:spPr>
        <p:txBody>
          <a:bodyPr/>
          <a:lstStyle/>
          <a:p>
            <a:r>
              <a:rPr lang="en-US" dirty="0" err="1"/>
              <a:t>Kontrolery</a:t>
            </a:r>
            <a:br>
              <a:rPr lang="en-US" dirty="0"/>
            </a:br>
            <a:r>
              <a:rPr lang="en-US" dirty="0"/>
              <a:t>LED</a:t>
            </a:r>
          </a:p>
        </p:txBody>
      </p:sp>
    </p:spTree>
    <p:extLst>
      <p:ext uri="{BB962C8B-B14F-4D97-AF65-F5344CB8AC3E}">
        <p14:creationId xmlns:p14="http://schemas.microsoft.com/office/powerpoint/2010/main" val="3044233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5">
            <a:extLst>
              <a:ext uri="{FF2B5EF4-FFF2-40B4-BE49-F238E27FC236}">
                <a16:creationId xmlns:a16="http://schemas.microsoft.com/office/drawing/2014/main" id="{5178FC3F-AD65-9487-FE3F-EF3AE4724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58" y="6133214"/>
            <a:ext cx="1706526" cy="27999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87578AC-7C92-78A1-B4DA-62608D01FA73}"/>
              </a:ext>
            </a:extLst>
          </p:cNvPr>
          <p:cNvSpPr txBox="1"/>
          <p:nvPr/>
        </p:nvSpPr>
        <p:spPr>
          <a:xfrm>
            <a:off x="366123" y="388329"/>
            <a:ext cx="736970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  <a:ea typeface="+mj-ea"/>
                <a:cs typeface="+mj-cs"/>
              </a:rPr>
              <a:t>NOWE PRODUKTY Z RODZINY 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003D"/>
                </a:solidFill>
                <a:effectLst/>
                <a:uLnTx/>
                <a:uFillTx/>
                <a:latin typeface="Montserrat" panose="00000500000000000000" pitchFamily="2" charset="-18"/>
                <a:ea typeface="+mj-ea"/>
                <a:cs typeface="+mj-cs"/>
              </a:rPr>
              <a:t>VARIANTE</a:t>
            </a:r>
            <a:endParaRPr lang="pl-PL" sz="3200" b="1" dirty="0">
              <a:solidFill>
                <a:srgbClr val="FF003D"/>
              </a:solidFill>
              <a:latin typeface="Montserrat" panose="00000500000000000000" pitchFamily="2" charset="-18"/>
              <a:cs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4470CF6-F16B-243B-53D5-A875C8FD8956}"/>
              </a:ext>
            </a:extLst>
          </p:cNvPr>
          <p:cNvSpPr txBox="1"/>
          <p:nvPr/>
        </p:nvSpPr>
        <p:spPr>
          <a:xfrm>
            <a:off x="9684488" y="6131441"/>
            <a:ext cx="28530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1400" dirty="0">
                <a:latin typeface="Montserrat"/>
                <a:cs typeface="Calibri"/>
              </a:rPr>
              <a:t>www.ledline.pl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FAAC3B9-80DE-CC9F-3AA4-17B2A0020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788" y="1997462"/>
            <a:ext cx="88103" cy="3135678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79791EB-B42B-78A8-CCC6-9C5628FF0BEF}"/>
              </a:ext>
            </a:extLst>
          </p:cNvPr>
          <p:cNvSpPr txBox="1"/>
          <p:nvPr/>
        </p:nvSpPr>
        <p:spPr>
          <a:xfrm>
            <a:off x="366123" y="2815428"/>
            <a:ext cx="6427548" cy="16936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203594 LED </a:t>
            </a:r>
            <a:r>
              <a:rPr kumimoji="0" lang="pl-PL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PRIME kontroler VARIANTE RF </a:t>
            </a:r>
            <a:r>
              <a:rPr kumimoji="0" lang="pl-PL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WiFi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0-10V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pl-PL" sz="1400" b="1" dirty="0">
                <a:solidFill>
                  <a:prstClr val="black"/>
                </a:solidFill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203600 LED </a:t>
            </a:r>
            <a:r>
              <a:rPr lang="pl-PL" sz="1400" b="1" dirty="0" err="1">
                <a:solidFill>
                  <a:prstClr val="black"/>
                </a:solidFill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pl-PL" sz="1400" b="1" dirty="0">
                <a:solidFill>
                  <a:prstClr val="black"/>
                </a:solidFill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PRIME pilot RF SLIM VARIANTE DIM/CCT/0-10V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206182 LED </a:t>
            </a:r>
            <a:r>
              <a:rPr kumimoji="0" lang="pl-PL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PRIME Puszka montażowa VARIANTE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A27ECC2-0542-A4DC-FDF1-729D25429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096" y="807407"/>
            <a:ext cx="3722871" cy="238011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E47A3EA-12C4-3730-AFC3-A5408B134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891" y="1236794"/>
            <a:ext cx="1359205" cy="533915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F9B2B09-F6E1-A95D-A731-CECD383BE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2112" y="3390090"/>
            <a:ext cx="1984751" cy="253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45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5">
            <a:extLst>
              <a:ext uri="{FF2B5EF4-FFF2-40B4-BE49-F238E27FC236}">
                <a16:creationId xmlns:a16="http://schemas.microsoft.com/office/drawing/2014/main" id="{5178FC3F-AD65-9487-FE3F-EF3AE4724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58" y="6133214"/>
            <a:ext cx="1706526" cy="27999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87578AC-7C92-78A1-B4DA-62608D01FA73}"/>
              </a:ext>
            </a:extLst>
          </p:cNvPr>
          <p:cNvSpPr txBox="1"/>
          <p:nvPr/>
        </p:nvSpPr>
        <p:spPr>
          <a:xfrm>
            <a:off x="366123" y="388329"/>
            <a:ext cx="624848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003D"/>
                </a:solidFill>
                <a:effectLst/>
                <a:uLnTx/>
                <a:uFillTx/>
                <a:latin typeface="Montserrat" panose="00000500000000000000" pitchFamily="2" charset="-18"/>
                <a:ea typeface="+mj-ea"/>
                <a:cs typeface="+mj-cs"/>
              </a:rPr>
              <a:t>VARIANTE</a:t>
            </a:r>
            <a:endParaRPr lang="pl-PL" sz="3200" b="1" dirty="0">
              <a:solidFill>
                <a:srgbClr val="FF003D"/>
              </a:solidFill>
              <a:latin typeface="Montserrat" panose="00000500000000000000" pitchFamily="2" charset="-18"/>
              <a:cs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4470CF6-F16B-243B-53D5-A875C8FD8956}"/>
              </a:ext>
            </a:extLst>
          </p:cNvPr>
          <p:cNvSpPr txBox="1"/>
          <p:nvPr/>
        </p:nvSpPr>
        <p:spPr>
          <a:xfrm>
            <a:off x="9684488" y="6131441"/>
            <a:ext cx="28530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1400" dirty="0">
                <a:latin typeface="Montserrat"/>
                <a:cs typeface="Calibri"/>
              </a:rPr>
              <a:t>www.ledline.pl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FAAC3B9-80DE-CC9F-3AA4-17B2A0020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450" y="539140"/>
            <a:ext cx="169846" cy="6045016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79791EB-B42B-78A8-CCC6-9C5628FF0BEF}"/>
              </a:ext>
            </a:extLst>
          </p:cNvPr>
          <p:cNvSpPr txBox="1"/>
          <p:nvPr/>
        </p:nvSpPr>
        <p:spPr>
          <a:xfrm>
            <a:off x="101573" y="1423026"/>
            <a:ext cx="6540418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Clr>
                <a:srgbClr val="FF003D"/>
              </a:buClr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203594 LED </a:t>
            </a:r>
            <a:r>
              <a:rPr kumimoji="0" lang="pl-P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PRIME kontroler VARIANTE RF </a:t>
            </a:r>
            <a:r>
              <a:rPr kumimoji="0" lang="pl-P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WiFi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0-10V</a:t>
            </a:r>
          </a:p>
          <a:p>
            <a:pPr rtl="0">
              <a:spcAft>
                <a:spcPts val="600"/>
              </a:spcAft>
              <a:buClr>
                <a:srgbClr val="FF003D"/>
              </a:buClr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18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3C8F6CC-58B5-8526-13EF-61001D7F49B1}"/>
              </a:ext>
            </a:extLst>
          </p:cNvPr>
          <p:cNvSpPr txBox="1"/>
          <p:nvPr/>
        </p:nvSpPr>
        <p:spPr>
          <a:xfrm>
            <a:off x="29204" y="2565445"/>
            <a:ext cx="66851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200" b="1" i="0" u="sng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Główne funkcje kontrolera VARIANTE RF </a:t>
            </a:r>
            <a:r>
              <a:rPr lang="pl-PL" sz="1200" b="1" i="0" u="sng" dirty="0" err="1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WiFi</a:t>
            </a:r>
            <a:r>
              <a:rPr lang="pl-PL" sz="1200" b="1" i="0" u="sng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 0-10V:</a:t>
            </a:r>
          </a:p>
          <a:p>
            <a:pPr algn="just"/>
            <a:endParaRPr lang="pl-PL" sz="1200" b="0" i="0" dirty="0">
              <a:solidFill>
                <a:srgbClr val="333333"/>
              </a:solidFill>
              <a:effectLst/>
              <a:latin typeface="Montserrat" panose="00000500000000000000" pitchFamily="2" charset="-18"/>
            </a:endParaRPr>
          </a:p>
          <a:p>
            <a:pPr algn="l">
              <a:buFont typeface="+mj-lt"/>
              <a:buAutoNum type="arabicPeriod"/>
            </a:pPr>
            <a:r>
              <a:rPr lang="pl-PL" sz="1200" b="1" i="0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 Zabezpieczenie przeciwprzepięciowe i zwarciowe</a:t>
            </a:r>
            <a:endParaRPr lang="pl-PL" sz="1200" b="0" i="0" dirty="0">
              <a:solidFill>
                <a:srgbClr val="333333"/>
              </a:solidFill>
              <a:effectLst/>
              <a:latin typeface="Montserrat" panose="00000500000000000000" pitchFamily="2" charset="-18"/>
            </a:endParaRPr>
          </a:p>
          <a:p>
            <a:pPr algn="l">
              <a:buFont typeface="+mj-lt"/>
              <a:buAutoNum type="arabicPeriod"/>
            </a:pPr>
            <a:r>
              <a:rPr lang="pl-PL" sz="1200" b="1" i="0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 Wejście AC90-265V, wyjście sygnału 0-10V, prąd wyjściowy 50mA</a:t>
            </a:r>
            <a:endParaRPr lang="pl-PL" sz="1200" b="0" i="0" dirty="0">
              <a:solidFill>
                <a:srgbClr val="333333"/>
              </a:solidFill>
              <a:effectLst/>
              <a:latin typeface="Montserrat" panose="00000500000000000000" pitchFamily="2" charset="-18"/>
            </a:endParaRPr>
          </a:p>
          <a:p>
            <a:pPr algn="l">
              <a:buFont typeface="+mj-lt"/>
              <a:buAutoNum type="arabicPeriod"/>
            </a:pPr>
            <a:r>
              <a:rPr lang="pl-PL" sz="1200" b="1" i="0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 Kompatybilna funkcja ściemniania manualnego </a:t>
            </a:r>
            <a:r>
              <a:rPr lang="pl-PL" sz="1200" b="0" i="0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(PUSH DIMMING)</a:t>
            </a:r>
          </a:p>
          <a:p>
            <a:pPr algn="l">
              <a:buFont typeface="+mj-lt"/>
              <a:buAutoNum type="arabicPeriod"/>
            </a:pPr>
            <a:r>
              <a:rPr lang="pl-PL" sz="1200" b="1" i="0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 Opcjonalne piloty 1-4 strefowe z elastycznymi scenami.</a:t>
            </a:r>
            <a:endParaRPr lang="pl-PL" sz="1200" b="0" i="0" dirty="0">
              <a:solidFill>
                <a:srgbClr val="333333"/>
              </a:solidFill>
              <a:effectLst/>
              <a:latin typeface="Montserrat" panose="00000500000000000000" pitchFamily="2" charset="-18"/>
            </a:endParaRPr>
          </a:p>
          <a:p>
            <a:pPr>
              <a:buFont typeface="+mj-lt"/>
              <a:buAutoNum type="arabicPeriod"/>
            </a:pPr>
            <a:r>
              <a:rPr lang="pl-PL" sz="1200" b="1" i="0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 Funkcja pamięci, po każdym włączeniu zasilania przywraca ostatnio użyty tryb.</a:t>
            </a:r>
            <a:endParaRPr lang="pl-PL" sz="1200" b="0" i="0" dirty="0">
              <a:solidFill>
                <a:srgbClr val="333333"/>
              </a:solidFill>
              <a:effectLst/>
              <a:latin typeface="Montserrat" panose="00000500000000000000" pitchFamily="2" charset="-18"/>
            </a:endParaRPr>
          </a:p>
          <a:p>
            <a:pPr algn="l">
              <a:buFont typeface="+mj-lt"/>
              <a:buAutoNum type="arabicPeriod"/>
            </a:pPr>
            <a:r>
              <a:rPr lang="pl-PL" sz="1200" b="1" i="0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 Aplikacja do bezprzewodowej synchronizacji sterowania.</a:t>
            </a:r>
            <a:r>
              <a:rPr lang="pl-PL" sz="1200" b="0" i="0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 </a:t>
            </a:r>
          </a:p>
          <a:p>
            <a:pPr lvl="1"/>
            <a:r>
              <a:rPr lang="pl-PL" sz="1200" b="0" i="0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Odbiorniki będą retransmitować sygnały sterujące z pilota i wzajemnie monitorować swój stan pracy, dzięki czemu wiele odbiorników w tej samej strefie będzie całkowicie synchronizowane bezprzewodowo.</a:t>
            </a:r>
          </a:p>
          <a:p>
            <a:pPr algn="l">
              <a:buFont typeface="+mj-lt"/>
              <a:buAutoNum type="arabicPeriod"/>
            </a:pPr>
            <a:r>
              <a:rPr lang="pl-PL" sz="1200" b="1" i="0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 Kompatybilny z inteligentnym sterowaniem </a:t>
            </a:r>
            <a:r>
              <a:rPr lang="pl-PL" sz="1200" b="1" i="0" dirty="0" err="1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Tuya</a:t>
            </a:r>
            <a:r>
              <a:rPr lang="pl-PL" sz="1200" b="1" i="0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 WIFI</a:t>
            </a:r>
          </a:p>
          <a:p>
            <a:pPr algn="l">
              <a:buFont typeface="+mj-lt"/>
              <a:buAutoNum type="arabicPeriod"/>
            </a:pPr>
            <a:r>
              <a:rPr lang="pl-PL" sz="1200" b="1" dirty="0">
                <a:solidFill>
                  <a:srgbClr val="333333"/>
                </a:solidFill>
                <a:latin typeface="Montserrat" panose="00000500000000000000" pitchFamily="2" charset="-18"/>
              </a:rPr>
              <a:t> 5 lat gwarancji</a:t>
            </a:r>
            <a:endParaRPr lang="pl-PL" sz="12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30C8DE5-227A-CBE9-5364-973B4E81D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938" y="539140"/>
            <a:ext cx="4057324" cy="262023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5B191AC-9290-31E2-F3D1-B1CEC60F2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136" y="3429000"/>
            <a:ext cx="4963946" cy="222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98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5">
            <a:extLst>
              <a:ext uri="{FF2B5EF4-FFF2-40B4-BE49-F238E27FC236}">
                <a16:creationId xmlns:a16="http://schemas.microsoft.com/office/drawing/2014/main" id="{5178FC3F-AD65-9487-FE3F-EF3AE4724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58" y="6133214"/>
            <a:ext cx="1706526" cy="27999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87578AC-7C92-78A1-B4DA-62608D01FA73}"/>
              </a:ext>
            </a:extLst>
          </p:cNvPr>
          <p:cNvSpPr txBox="1"/>
          <p:nvPr/>
        </p:nvSpPr>
        <p:spPr>
          <a:xfrm>
            <a:off x="366123" y="388329"/>
            <a:ext cx="624848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003D"/>
                </a:solidFill>
                <a:effectLst/>
                <a:uLnTx/>
                <a:uFillTx/>
                <a:latin typeface="Montserrat" panose="00000500000000000000" pitchFamily="2" charset="-18"/>
                <a:ea typeface="+mj-ea"/>
                <a:cs typeface="+mj-cs"/>
              </a:rPr>
              <a:t>VARIANTE</a:t>
            </a:r>
            <a:endParaRPr lang="pl-PL" sz="3200" b="1" dirty="0">
              <a:solidFill>
                <a:srgbClr val="FF003D"/>
              </a:solidFill>
              <a:latin typeface="Montserrat" panose="00000500000000000000" pitchFamily="2" charset="-18"/>
              <a:cs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4470CF6-F16B-243B-53D5-A875C8FD8956}"/>
              </a:ext>
            </a:extLst>
          </p:cNvPr>
          <p:cNvSpPr txBox="1"/>
          <p:nvPr/>
        </p:nvSpPr>
        <p:spPr>
          <a:xfrm>
            <a:off x="9684488" y="6131441"/>
            <a:ext cx="28530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1400" dirty="0">
                <a:latin typeface="Montserrat"/>
                <a:cs typeface="Calibri"/>
              </a:rPr>
              <a:t>www.ledline.pl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FAAC3B9-80DE-CC9F-3AA4-17B2A0020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379" y="406492"/>
            <a:ext cx="169846" cy="6045016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79791EB-B42B-78A8-CCC6-9C5628FF0BEF}"/>
              </a:ext>
            </a:extLst>
          </p:cNvPr>
          <p:cNvSpPr txBox="1"/>
          <p:nvPr/>
        </p:nvSpPr>
        <p:spPr>
          <a:xfrm>
            <a:off x="101572" y="1423026"/>
            <a:ext cx="7442228" cy="7353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pl-PL" sz="1600" b="1" dirty="0">
                <a:solidFill>
                  <a:prstClr val="black"/>
                </a:solidFill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203600 LED </a:t>
            </a:r>
            <a:r>
              <a:rPr lang="pl-PL" sz="1600" b="1" dirty="0" err="1">
                <a:solidFill>
                  <a:prstClr val="black"/>
                </a:solidFill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pl-PL" sz="1600" b="1" dirty="0">
                <a:solidFill>
                  <a:prstClr val="black"/>
                </a:solidFill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PRIME pilot RF SLIM VARIANTE DIM/CCT/0-10V</a:t>
            </a:r>
          </a:p>
          <a:p>
            <a:pPr rtl="0">
              <a:spcAft>
                <a:spcPts val="600"/>
              </a:spcAft>
              <a:buClr>
                <a:srgbClr val="FF003D"/>
              </a:buClr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18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3C8F6CC-58B5-8526-13EF-61001D7F49B1}"/>
              </a:ext>
            </a:extLst>
          </p:cNvPr>
          <p:cNvSpPr txBox="1"/>
          <p:nvPr/>
        </p:nvSpPr>
        <p:spPr>
          <a:xfrm>
            <a:off x="366123" y="2474005"/>
            <a:ext cx="66851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200" b="1" i="0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PILOT OBSŁUGUJE WSZYSTKIE URZĄDZENIA Z RODZINY VARIANTE, POSIADAJĄCE FUNKCJĘ KOMUNIKACJI RF 2,4GHz. </a:t>
            </a:r>
          </a:p>
          <a:p>
            <a:pPr algn="just"/>
            <a:endParaRPr lang="pl-PL" sz="1200" b="1" i="0" dirty="0">
              <a:solidFill>
                <a:srgbClr val="333333"/>
              </a:solidFill>
              <a:effectLst/>
              <a:latin typeface="Montserrat" panose="00000500000000000000" pitchFamily="2" charset="-18"/>
            </a:endParaRPr>
          </a:p>
          <a:p>
            <a:pPr algn="just"/>
            <a:r>
              <a:rPr lang="pl-PL" sz="1400" b="1" i="0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Jego główne cechy to: </a:t>
            </a:r>
          </a:p>
          <a:p>
            <a:pPr algn="just"/>
            <a:endParaRPr lang="pl-PL" sz="1400" b="1" i="0" dirty="0">
              <a:solidFill>
                <a:srgbClr val="333333"/>
              </a:solidFill>
              <a:effectLst/>
              <a:latin typeface="Montserrat" panose="00000500000000000000" pitchFamily="2" charset="-18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l-PL" sz="1200" b="1" i="0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Stylowy i smukły design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l-PL" sz="1200" b="1" i="0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2 </a:t>
            </a:r>
            <a:r>
              <a:rPr lang="pl-PL" sz="1200" b="1" dirty="0">
                <a:solidFill>
                  <a:srgbClr val="333333"/>
                </a:solidFill>
                <a:latin typeface="Montserrat" panose="00000500000000000000" pitchFamily="2" charset="-18"/>
              </a:rPr>
              <a:t>programowalne przyciski DIY (sceny)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l-PL" sz="1200" b="1" i="0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Zasięg RF powyżej 20 metrów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l-PL" sz="1200" b="1" dirty="0">
                <a:solidFill>
                  <a:srgbClr val="333333"/>
                </a:solidFill>
                <a:latin typeface="Montserrat" panose="00000500000000000000" pitchFamily="2" charset="-18"/>
              </a:rPr>
              <a:t>1 strefa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pl-PL" sz="1200" b="1" i="0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5 lat gwarancji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pl-PL" sz="1200" b="1" i="0" dirty="0">
              <a:solidFill>
                <a:srgbClr val="333333"/>
              </a:solidFill>
              <a:effectLst/>
              <a:latin typeface="Montserrat" panose="00000500000000000000" pitchFamily="2" charset="-18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3AF6B7C-2606-0285-3C73-6242A2370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811" y="4220473"/>
            <a:ext cx="3821502" cy="183184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4E84B93-3FAB-1D7F-4FE5-103E5DC4A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198" y="406491"/>
            <a:ext cx="1456858" cy="55818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8AE8B6F8-4DDD-7675-3382-C00E6C872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923889" y="2312530"/>
            <a:ext cx="5581799" cy="173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23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5">
            <a:extLst>
              <a:ext uri="{FF2B5EF4-FFF2-40B4-BE49-F238E27FC236}">
                <a16:creationId xmlns:a16="http://schemas.microsoft.com/office/drawing/2014/main" id="{5178FC3F-AD65-9487-FE3F-EF3AE4724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58" y="6133214"/>
            <a:ext cx="1706526" cy="27999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87578AC-7C92-78A1-B4DA-62608D01FA73}"/>
              </a:ext>
            </a:extLst>
          </p:cNvPr>
          <p:cNvSpPr txBox="1"/>
          <p:nvPr/>
        </p:nvSpPr>
        <p:spPr>
          <a:xfrm>
            <a:off x="366123" y="388329"/>
            <a:ext cx="624848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003D"/>
                </a:solidFill>
                <a:effectLst/>
                <a:uLnTx/>
                <a:uFillTx/>
                <a:latin typeface="Montserrat" panose="00000500000000000000" pitchFamily="2" charset="-18"/>
                <a:ea typeface="+mj-ea"/>
                <a:cs typeface="+mj-cs"/>
              </a:rPr>
              <a:t>VARIANTE</a:t>
            </a:r>
            <a:endParaRPr lang="pl-PL" sz="3200" b="1" dirty="0">
              <a:solidFill>
                <a:srgbClr val="FF003D"/>
              </a:solidFill>
              <a:latin typeface="Montserrat" panose="00000500000000000000" pitchFamily="2" charset="-18"/>
              <a:cs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4470CF6-F16B-243B-53D5-A875C8FD8956}"/>
              </a:ext>
            </a:extLst>
          </p:cNvPr>
          <p:cNvSpPr txBox="1"/>
          <p:nvPr/>
        </p:nvSpPr>
        <p:spPr>
          <a:xfrm>
            <a:off x="9684488" y="6131441"/>
            <a:ext cx="28530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1400" dirty="0">
                <a:latin typeface="Montserrat"/>
                <a:cs typeface="Calibri"/>
              </a:rPr>
              <a:t>www.ledline.pl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FAAC3B9-80DE-CC9F-3AA4-17B2A0020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884" y="2253495"/>
            <a:ext cx="88103" cy="3135678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79791EB-B42B-78A8-CCC6-9C5628FF0BEF}"/>
              </a:ext>
            </a:extLst>
          </p:cNvPr>
          <p:cNvSpPr txBox="1"/>
          <p:nvPr/>
        </p:nvSpPr>
        <p:spPr>
          <a:xfrm>
            <a:off x="366123" y="1129888"/>
            <a:ext cx="5925312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Clr>
                <a:srgbClr val="FF003D"/>
              </a:buClr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206182 LED </a:t>
            </a:r>
            <a:r>
              <a:rPr kumimoji="0" lang="pl-PL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PRIME Puszka montażowa VARIANTE</a:t>
            </a:r>
          </a:p>
          <a:p>
            <a:pPr rtl="0">
              <a:spcAft>
                <a:spcPts val="600"/>
              </a:spcAft>
              <a:buClr>
                <a:srgbClr val="FF003D"/>
              </a:buClr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18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3C8F6CC-58B5-8526-13EF-61001D7F49B1}"/>
              </a:ext>
            </a:extLst>
          </p:cNvPr>
          <p:cNvSpPr txBox="1"/>
          <p:nvPr/>
        </p:nvSpPr>
        <p:spPr>
          <a:xfrm>
            <a:off x="358879" y="2982724"/>
            <a:ext cx="66851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1" i="0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Główne funkcje puszki montażowej: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1200" b="1" dirty="0">
                <a:solidFill>
                  <a:srgbClr val="333333"/>
                </a:solidFill>
                <a:latin typeface="Montserrat" panose="00000500000000000000" pitchFamily="2" charset="-18"/>
              </a:rPr>
              <a:t>Puszka jaka jest – każdy widzi ;)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1200" b="1" i="0" dirty="0">
                <a:solidFill>
                  <a:srgbClr val="333333"/>
                </a:solidFill>
                <a:effectLst/>
                <a:latin typeface="Montserrat" panose="00000500000000000000" pitchFamily="2" charset="-18"/>
              </a:rPr>
              <a:t>Służy do montażu natynkowego paneli naściennych VARIANTE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1200" b="1" dirty="0">
                <a:solidFill>
                  <a:srgbClr val="333333"/>
                </a:solidFill>
                <a:latin typeface="Montserrat" panose="00000500000000000000" pitchFamily="2" charset="-18"/>
              </a:rPr>
              <a:t>Wykonana jest z poliwęglanu niezawierającego rtęci oraz halogenów</a:t>
            </a:r>
            <a:endParaRPr lang="pl-PL" sz="1200" b="1" i="0" dirty="0">
              <a:solidFill>
                <a:srgbClr val="333333"/>
              </a:solidFill>
              <a:effectLst/>
              <a:latin typeface="Montserrat" panose="00000500000000000000" pitchFamily="2" charset="-18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E8D11D7-02F4-2C60-B423-25E239B58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251" y="2814940"/>
            <a:ext cx="2527237" cy="331650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EEB0AF4-6A89-073F-1119-536D61437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910" y="48615"/>
            <a:ext cx="3362794" cy="29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4133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263</Words>
  <Application>Microsoft Office PowerPoint</Application>
  <PresentationFormat>Panoramiczny</PresentationFormat>
  <Paragraphs>40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2" baseType="lpstr">
      <vt:lpstr>Aptos</vt:lpstr>
      <vt:lpstr>Aptos Display</vt:lpstr>
      <vt:lpstr>Arial</vt:lpstr>
      <vt:lpstr>Montserrat</vt:lpstr>
      <vt:lpstr>Wingdings</vt:lpstr>
      <vt:lpstr>Motyw pakietu Office</vt:lpstr>
      <vt:lpstr>Prezentacja programu PowerPoint</vt:lpstr>
      <vt:lpstr>Kontrolery LED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Dominik Górski</dc:creator>
  <cp:lastModifiedBy>Dominik Górski</cp:lastModifiedBy>
  <cp:revision>1</cp:revision>
  <dcterms:created xsi:type="dcterms:W3CDTF">2024-04-04T08:23:15Z</dcterms:created>
  <dcterms:modified xsi:type="dcterms:W3CDTF">2024-04-08T09:38:14Z</dcterms:modified>
</cp:coreProperties>
</file>