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4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F0A26-F648-70A0-BB39-B4E1C7BD351A}" v="46" dt="2023-02-02T14:23:40.925"/>
    <p1510:client id="{44B67D0B-D348-4CE1-AC4D-55D00F8AB8E3}" v="451" dt="2022-12-14T17:41:47.257"/>
    <p1510:client id="{4B6DA23F-EDDB-3A67-B0F9-74E8CCAC7F93}" v="38" dt="2023-02-17T10:56:23.407"/>
    <p1510:client id="{9F28FD96-573B-9CF1-3B75-1C5B75CB2395}" v="160" dt="2023-04-13T12:50:02.197"/>
    <p1510:client id="{A22C4558-5993-0693-8745-E33B4DB36728}" v="39" dt="2023-02-02T14:21:53.996"/>
    <p1510:client id="{FCD31252-A56B-4C09-B715-DACA24129F63}" v="32" dt="2022-12-14T16:29:53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08.08.2023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87578AC-7C92-78A1-B4DA-62608D01FA73}"/>
              </a:ext>
            </a:extLst>
          </p:cNvPr>
          <p:cNvSpPr txBox="1"/>
          <p:nvPr/>
        </p:nvSpPr>
        <p:spPr>
          <a:xfrm>
            <a:off x="366123" y="388329"/>
            <a:ext cx="77381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200" b="1" dirty="0">
                <a:latin typeface="Montserrat"/>
                <a:cs typeface="Calibri"/>
              </a:rPr>
              <a:t>PLAFON ACTON</a:t>
            </a:r>
            <a:endParaRPr lang="pl-PL" dirty="0">
              <a:latin typeface="Montserra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sz="1400" dirty="0">
                <a:latin typeface="Montserrat"/>
                <a:cs typeface="Calibri"/>
              </a:rPr>
              <a:t>www.ledline.pl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A2F0650-D7FD-AECA-3168-ACFB56321946}"/>
              </a:ext>
            </a:extLst>
          </p:cNvPr>
          <p:cNvSpPr txBox="1"/>
          <p:nvPr/>
        </p:nvSpPr>
        <p:spPr>
          <a:xfrm>
            <a:off x="439180" y="1347203"/>
            <a:ext cx="7230279" cy="50660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300" b="1" dirty="0">
                <a:latin typeface="Montserrat"/>
                <a:ea typeface="+mn-lt"/>
                <a:cs typeface="+mn-lt"/>
              </a:rPr>
              <a:t>WYSOKA ESTETYKA WYKONANIA</a:t>
            </a:r>
            <a:endParaRPr lang="pl-PL" sz="2300" dirty="0">
              <a:latin typeface="Montserrat"/>
              <a:ea typeface="+mn-lt"/>
              <a:cs typeface="+mn-lt"/>
            </a:endParaRPr>
          </a:p>
          <a:p>
            <a:pPr marL="342900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300" b="1" dirty="0">
                <a:latin typeface="Montserrat"/>
                <a:ea typeface="+mn-lt"/>
                <a:cs typeface="+mn-lt"/>
              </a:rPr>
              <a:t>OBUDOWA ORAZ KLOSZ Z UDERZENIODOPORNEGO POLIWĘGLANU</a:t>
            </a:r>
            <a:endParaRPr lang="pl-PL" sz="2300" dirty="0">
              <a:latin typeface="Montserrat"/>
              <a:ea typeface="+mn-lt"/>
              <a:cs typeface="+mn-lt"/>
            </a:endParaRP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300" b="1" dirty="0">
                <a:latin typeface="Montserrat"/>
                <a:ea typeface="+mn-lt"/>
                <a:cs typeface="+mn-lt"/>
              </a:rPr>
              <a:t>KONSTRUKCJA UŁATWIAJĄCA MONTAŻ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300" b="1" dirty="0">
                <a:latin typeface="Montserrat"/>
                <a:ea typeface="+mn-lt"/>
                <a:cs typeface="+mn-lt"/>
              </a:rPr>
              <a:t>SKUTECZNOŚĆ ŚWIETLNA AŻ 105-111 LM/W</a:t>
            </a:r>
            <a:endParaRPr lang="pl-PL" sz="2300" dirty="0">
              <a:latin typeface="Montserrat"/>
              <a:ea typeface="+mn-lt"/>
              <a:cs typeface="+mn-lt"/>
            </a:endParaRP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400" b="1" dirty="0">
                <a:latin typeface="Montserrat"/>
                <a:ea typeface="+mn-lt"/>
                <a:cs typeface="+mn-lt"/>
              </a:rPr>
              <a:t>KLASA SZCZELNOŚCI IP54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400" b="1" dirty="0">
                <a:latin typeface="Montserrat"/>
                <a:ea typeface="+mn-lt"/>
                <a:cs typeface="+mn-lt"/>
              </a:rPr>
              <a:t>SZEROKA OFERTA: 10 MODELI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pl-PL" sz="2400" b="1" dirty="0">
                <a:latin typeface="Montserrat"/>
                <a:ea typeface="+mn-lt"/>
                <a:cs typeface="+mn-lt"/>
              </a:rPr>
              <a:t>GWARANCJA: 5 LAT</a:t>
            </a:r>
          </a:p>
          <a:p>
            <a:pPr algn="just"/>
            <a:endParaRPr lang="pl-PL" sz="2400" dirty="0">
              <a:latin typeface="Montserrat"/>
              <a:cs typeface="Calibri"/>
            </a:endParaRPr>
          </a:p>
        </p:txBody>
      </p:sp>
      <p:pic>
        <p:nvPicPr>
          <p:cNvPr id="5" name="Obraz 11">
            <a:extLst>
              <a:ext uri="{FF2B5EF4-FFF2-40B4-BE49-F238E27FC236}">
                <a16:creationId xmlns:a16="http://schemas.microsoft.com/office/drawing/2014/main" id="{6C106CD5-A132-C511-288E-A43AD9D57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401" y="2004940"/>
            <a:ext cx="229265" cy="280655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030DEBB-9DB4-7DF7-6809-2D4F3C7993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321" y="1763154"/>
            <a:ext cx="4442256" cy="333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0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5">
            <a:extLst>
              <a:ext uri="{FF2B5EF4-FFF2-40B4-BE49-F238E27FC236}">
                <a16:creationId xmlns:a16="http://schemas.microsoft.com/office/drawing/2014/main" id="{5178FC3F-AD65-9487-FE3F-EF3AE4724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58" y="6133214"/>
            <a:ext cx="1706526" cy="27999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87578AC-7C92-78A1-B4DA-62608D01FA73}"/>
              </a:ext>
            </a:extLst>
          </p:cNvPr>
          <p:cNvSpPr txBox="1"/>
          <p:nvPr/>
        </p:nvSpPr>
        <p:spPr>
          <a:xfrm>
            <a:off x="366123" y="388329"/>
            <a:ext cx="773813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3200" b="1" dirty="0">
                <a:latin typeface="Montserrat"/>
                <a:cs typeface="Calibri"/>
              </a:rPr>
              <a:t>PLAFON ACTON</a:t>
            </a:r>
            <a:endParaRPr lang="pl-PL" dirty="0">
              <a:latin typeface="Montserra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4470CF6-F16B-243B-53D5-A875C8FD8956}"/>
              </a:ext>
            </a:extLst>
          </p:cNvPr>
          <p:cNvSpPr txBox="1"/>
          <p:nvPr/>
        </p:nvSpPr>
        <p:spPr>
          <a:xfrm>
            <a:off x="9684488" y="6131441"/>
            <a:ext cx="285306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 sz="1400" dirty="0">
                <a:latin typeface="Montserrat"/>
                <a:cs typeface="Calibri"/>
              </a:rPr>
              <a:t>www.ledline.pl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A2F0650-D7FD-AECA-3168-ACFB56321946}"/>
              </a:ext>
            </a:extLst>
          </p:cNvPr>
          <p:cNvSpPr txBox="1"/>
          <p:nvPr/>
        </p:nvSpPr>
        <p:spPr>
          <a:xfrm>
            <a:off x="1437529" y="1365151"/>
            <a:ext cx="9535271" cy="21605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60000"/>
              </a:lnSpc>
            </a:pPr>
            <a:r>
              <a:rPr lang="pl-PL" sz="2300" b="1" dirty="0">
                <a:latin typeface="Montserrat"/>
                <a:ea typeface="+mn-lt"/>
                <a:cs typeface="+mn-lt"/>
              </a:rPr>
              <a:t>WYSOKA KLASA SZCZELNOŚCI ORAZ ESTETYCZNY WYGLĄD GWARANTUJĄ SZEROKI ZAKRES ZASTOSOWAŃ WEWNĄTRZ I NA ZEWNĄTRZ BUDYNKÓW</a:t>
            </a:r>
            <a:endParaRPr lang="pl-PL" sz="2300" dirty="0">
              <a:latin typeface="Montserrat"/>
              <a:ea typeface="+mn-lt"/>
              <a:cs typeface="+mn-lt"/>
            </a:endParaRPr>
          </a:p>
          <a:p>
            <a:pPr algn="just"/>
            <a:endParaRPr lang="pl-PL" sz="2400" dirty="0">
              <a:latin typeface="Montserrat"/>
              <a:cs typeface="Calibri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B91407E-3317-0433-7E02-15458AF2D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529" y="3525742"/>
            <a:ext cx="6333232" cy="2160591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ACD1932A-2334-4286-2E36-CB0DCAD9F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0761" y="3520497"/>
            <a:ext cx="3202039" cy="2165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24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74cf2c-eaed-4517-a881-21ad3c571e4b">
      <Terms xmlns="http://schemas.microsoft.com/office/infopath/2007/PartnerControls"/>
    </lcf76f155ced4ddcb4097134ff3c332f>
    <TaxCatchAll xmlns="94e3b732-b397-47df-b16c-83864ad5bd9c" xsi:nil="true"/>
    <Podgl_x0105_dpliku xmlns="7a74cf2c-eaed-4517-a881-21ad3c571e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349E72AFD0344BA52B0634FEEE76D1" ma:contentTypeVersion="18" ma:contentTypeDescription="Utwórz nowy dokument." ma:contentTypeScope="" ma:versionID="7cd8be05cef1977088d0e0d673aad1f6">
  <xsd:schema xmlns:xsd="http://www.w3.org/2001/XMLSchema" xmlns:xs="http://www.w3.org/2001/XMLSchema" xmlns:p="http://schemas.microsoft.com/office/2006/metadata/properties" xmlns:ns2="7a74cf2c-eaed-4517-a881-21ad3c571e4b" xmlns:ns3="94e3b732-b397-47df-b16c-83864ad5bd9c" targetNamespace="http://schemas.microsoft.com/office/2006/metadata/properties" ma:root="true" ma:fieldsID="d65e87d14bf4f82a390fb49de15bdfc2" ns2:_="" ns3:_="">
    <xsd:import namespace="7a74cf2c-eaed-4517-a881-21ad3c571e4b"/>
    <xsd:import namespace="94e3b732-b397-47df-b16c-83864ad5b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Podgl_x0105_dpl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4cf2c-eaed-4517-a881-21ad3c571e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2d7fa2c-4163-40ff-a4be-e68031901d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odgl_x0105_dpliku" ma:index="24" nillable="true" ma:displayName="Podgląd pliku" ma:format="Thumbnail" ma:internalName="Podgl_x0105_dpliku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3b732-b397-47df-b16c-83864ad5bd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88407c0-2e13-477a-ab89-19f83aff7d4c}" ma:internalName="TaxCatchAll" ma:showField="CatchAllData" ma:web="94e3b732-b397-47df-b16c-83864ad5bd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BEF4EA-91E5-4FBE-8199-FF86C9C7FE1C}">
  <ds:schemaRefs>
    <ds:schemaRef ds:uri="7a74cf2c-eaed-4517-a881-21ad3c571e4b"/>
    <ds:schemaRef ds:uri="94e3b732-b397-47df-b16c-83864ad5bd9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5643A9-35B2-482F-A552-1F6E19D06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4cf2c-eaed-4517-a881-21ad3c571e4b"/>
    <ds:schemaRef ds:uri="94e3b732-b397-47df-b16c-83864ad5bd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C5A837-4581-47AD-873F-E072DD62ED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60</Words>
  <Application>Microsoft Office PowerPoint</Application>
  <PresentationFormat>Panoramiczny</PresentationFormat>
  <Paragraphs>12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Antkowiak</dc:creator>
  <cp:lastModifiedBy>Krzysztof Antkowiak</cp:lastModifiedBy>
  <cp:revision>85</cp:revision>
  <dcterms:created xsi:type="dcterms:W3CDTF">2022-12-14T16:28:21Z</dcterms:created>
  <dcterms:modified xsi:type="dcterms:W3CDTF">2023-08-08T20:08:57Z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0x010100A3349E72AFD0344BA52B0634FEEE76D1</vt:lpwstr>
  </property>
  <property fmtid="{D5CDD505-2E9C-101B-9397-08002B2CF9AE}" pid="3" name="MediaServiceImageTags">
    <vt:lpwstr/>
  </property>
</Properties>
</file>